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42" r:id="rId3"/>
    <p:sldId id="3343" r:id="rId4"/>
    <p:sldId id="284" r:id="rId5"/>
    <p:sldId id="3340" r:id="rId6"/>
    <p:sldId id="309" r:id="rId7"/>
    <p:sldId id="310" r:id="rId8"/>
    <p:sldId id="3341" r:id="rId9"/>
    <p:sldId id="3344" r:id="rId10"/>
    <p:sldId id="285" r:id="rId11"/>
    <p:sldId id="3349" r:id="rId12"/>
    <p:sldId id="3337" r:id="rId13"/>
    <p:sldId id="3339" r:id="rId14"/>
    <p:sldId id="3346" r:id="rId15"/>
    <p:sldId id="3351" r:id="rId16"/>
    <p:sldId id="3353" r:id="rId17"/>
    <p:sldId id="356" r:id="rId18"/>
    <p:sldId id="3328" r:id="rId19"/>
    <p:sldId id="3327" r:id="rId20"/>
    <p:sldId id="263" r:id="rId21"/>
    <p:sldId id="262" r:id="rId22"/>
    <p:sldId id="3352" r:id="rId23"/>
    <p:sldId id="3331" r:id="rId24"/>
    <p:sldId id="3332" r:id="rId25"/>
    <p:sldId id="274" r:id="rId26"/>
    <p:sldId id="273" r:id="rId27"/>
    <p:sldId id="283" r:id="rId28"/>
    <p:sldId id="346" r:id="rId29"/>
    <p:sldId id="2530" r:id="rId30"/>
    <p:sldId id="3334" r:id="rId31"/>
    <p:sldId id="349" r:id="rId32"/>
    <p:sldId id="3324" r:id="rId33"/>
    <p:sldId id="3325" r:id="rId34"/>
    <p:sldId id="3326" r:id="rId35"/>
    <p:sldId id="327" r:id="rId36"/>
    <p:sldId id="3329" r:id="rId37"/>
    <p:sldId id="3330" r:id="rId38"/>
    <p:sldId id="293" r:id="rId39"/>
    <p:sldId id="361" r:id="rId40"/>
    <p:sldId id="344" r:id="rId41"/>
    <p:sldId id="3335" r:id="rId42"/>
    <p:sldId id="3347" r:id="rId43"/>
    <p:sldId id="326" r:id="rId44"/>
    <p:sldId id="257" r:id="rId45"/>
    <p:sldId id="258" r:id="rId46"/>
    <p:sldId id="259" r:id="rId47"/>
    <p:sldId id="260" r:id="rId48"/>
    <p:sldId id="261" r:id="rId49"/>
    <p:sldId id="3333" r:id="rId50"/>
    <p:sldId id="3350" r:id="rId51"/>
    <p:sldId id="3348" r:id="rId52"/>
    <p:sldId id="3345" r:id="rId53"/>
    <p:sldId id="3191" r:id="rId54"/>
    <p:sldId id="355" r:id="rId5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4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38CA25-3E84-4FFD-87BE-D91A0A92F2B9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7C23231F-4B27-421B-B39F-8857977E06F1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元經</a:t>
          </a:r>
        </a:p>
      </dgm:t>
    </dgm:pt>
    <dgm:pt modelId="{16EF1808-792B-442B-86EB-04E541636B5D}" type="parTrans" cxnId="{49B454BF-BE08-4FA3-97DC-5D8DF5C8506A}">
      <dgm:prSet/>
      <dgm:spPr/>
      <dgm:t>
        <a:bodyPr/>
        <a:lstStyle/>
        <a:p>
          <a:endParaRPr lang="zh-TW" altLang="en-US"/>
        </a:p>
      </dgm:t>
    </dgm:pt>
    <dgm:pt modelId="{0DD493E6-DF50-49CB-A49B-42E165E51961}" type="sibTrans" cxnId="{49B454BF-BE08-4FA3-97DC-5D8DF5C8506A}">
      <dgm:prSet/>
      <dgm:spPr/>
      <dgm:t>
        <a:bodyPr/>
        <a:lstStyle/>
        <a:p>
          <a:endParaRPr lang="zh-TW" altLang="en-US"/>
        </a:p>
      </dgm:t>
    </dgm:pt>
    <dgm:pt modelId="{DF934FE9-04AE-4AAA-9DB9-969631FF9ECC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大易</a:t>
          </a:r>
        </a:p>
      </dgm:t>
    </dgm:pt>
    <dgm:pt modelId="{F80CA635-2E27-4392-839A-88FE94786D8C}" type="parTrans" cxnId="{4B5FD39F-B116-4616-9C0F-88A5E3B3F39A}">
      <dgm:prSet/>
      <dgm:spPr/>
      <dgm:t>
        <a:bodyPr/>
        <a:lstStyle/>
        <a:p>
          <a:endParaRPr lang="zh-TW" altLang="en-US"/>
        </a:p>
      </dgm:t>
    </dgm:pt>
    <dgm:pt modelId="{7E641CF1-DD37-4849-9E41-B88662224E56}" type="sibTrans" cxnId="{4B5FD39F-B116-4616-9C0F-88A5E3B3F39A}">
      <dgm:prSet/>
      <dgm:spPr/>
      <dgm:t>
        <a:bodyPr/>
        <a:lstStyle/>
        <a:p>
          <a:endParaRPr lang="zh-TW" altLang="en-US"/>
        </a:p>
      </dgm:t>
    </dgm:pt>
    <dgm:pt modelId="{07CCA7A4-9079-4D7C-B328-74E3E1CF64DB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體</a:t>
          </a:r>
        </a:p>
      </dgm:t>
    </dgm:pt>
    <dgm:pt modelId="{54E68F86-54EC-4E73-B764-79DCD0A6B8CA}" type="parTrans" cxnId="{2997A586-5064-497E-BAA6-CBD9953A81C1}">
      <dgm:prSet/>
      <dgm:spPr/>
      <dgm:t>
        <a:bodyPr/>
        <a:lstStyle/>
        <a:p>
          <a:endParaRPr lang="zh-TW" altLang="en-US"/>
        </a:p>
      </dgm:t>
    </dgm:pt>
    <dgm:pt modelId="{FBE212DB-B0C0-4ADD-A003-1D50C3B93AEE}" type="sibTrans" cxnId="{2997A586-5064-497E-BAA6-CBD9953A81C1}">
      <dgm:prSet/>
      <dgm:spPr/>
      <dgm:t>
        <a:bodyPr/>
        <a:lstStyle/>
        <a:p>
          <a:endParaRPr lang="zh-TW" altLang="en-US"/>
        </a:p>
      </dgm:t>
    </dgm:pt>
    <dgm:pt modelId="{1E90E944-C736-4EFE-884A-918FD2B4F647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原則</a:t>
          </a:r>
        </a:p>
      </dgm:t>
    </dgm:pt>
    <dgm:pt modelId="{5A96D776-BFA6-4FDB-B9A1-49DF467FAFA4}" type="parTrans" cxnId="{9D4E8D65-19D0-46BD-80FD-2DBD0BFEDB54}">
      <dgm:prSet/>
      <dgm:spPr/>
      <dgm:t>
        <a:bodyPr/>
        <a:lstStyle/>
        <a:p>
          <a:endParaRPr lang="zh-TW" altLang="en-US"/>
        </a:p>
      </dgm:t>
    </dgm:pt>
    <dgm:pt modelId="{A1807B3B-5E1B-4276-B3B9-45E1B9D50980}" type="sibTrans" cxnId="{9D4E8D65-19D0-46BD-80FD-2DBD0BFEDB54}">
      <dgm:prSet/>
      <dgm:spPr/>
      <dgm:t>
        <a:bodyPr/>
        <a:lstStyle/>
        <a:p>
          <a:endParaRPr lang="zh-TW" altLang="en-US"/>
        </a:p>
      </dgm:t>
    </dgm:pt>
    <dgm:pt modelId="{9E91E056-233D-44B6-B30E-17E7CF2360A7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春秋</a:t>
          </a:r>
        </a:p>
      </dgm:t>
    </dgm:pt>
    <dgm:pt modelId="{8E652E2C-5081-48EC-8A7C-4A18C2D6C832}" type="parTrans" cxnId="{7C006C41-6457-4F12-9299-C6C0884267D7}">
      <dgm:prSet/>
      <dgm:spPr/>
      <dgm:t>
        <a:bodyPr/>
        <a:lstStyle/>
        <a:p>
          <a:endParaRPr lang="zh-TW" altLang="en-US"/>
        </a:p>
      </dgm:t>
    </dgm:pt>
    <dgm:pt modelId="{B736B6EF-28EB-42C1-8433-3B9B6DA5B748}" type="sibTrans" cxnId="{7C006C41-6457-4F12-9299-C6C0884267D7}">
      <dgm:prSet/>
      <dgm:spPr/>
      <dgm:t>
        <a:bodyPr/>
        <a:lstStyle/>
        <a:p>
          <a:endParaRPr lang="zh-TW" altLang="en-US"/>
        </a:p>
      </dgm:t>
    </dgm:pt>
    <dgm:pt modelId="{982234C9-4354-44F5-9E7F-35D62A53E115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用</a:t>
          </a:r>
        </a:p>
      </dgm:t>
    </dgm:pt>
    <dgm:pt modelId="{129CFA16-46DC-40ED-8C29-E083E4C4696C}" type="parTrans" cxnId="{8E6ECCA2-8EC5-4A68-8927-A4F326F1B08A}">
      <dgm:prSet/>
      <dgm:spPr/>
      <dgm:t>
        <a:bodyPr/>
        <a:lstStyle/>
        <a:p>
          <a:endParaRPr lang="zh-TW" altLang="en-US"/>
        </a:p>
      </dgm:t>
    </dgm:pt>
    <dgm:pt modelId="{3D4BE94F-28BA-49C5-B04C-7B2F06898E35}" type="sibTrans" cxnId="{8E6ECCA2-8EC5-4A68-8927-A4F326F1B08A}">
      <dgm:prSet/>
      <dgm:spPr/>
      <dgm:t>
        <a:bodyPr/>
        <a:lstStyle/>
        <a:p>
          <a:endParaRPr lang="zh-TW" altLang="en-US"/>
        </a:p>
      </dgm:t>
    </dgm:pt>
    <dgm:pt modelId="{CA4CBCB5-0605-4C2C-8245-CA1CC11F7F42}">
      <dgm:prSet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實例</a:t>
          </a:r>
        </a:p>
      </dgm:t>
    </dgm:pt>
    <dgm:pt modelId="{ADB072DE-91DC-401F-819A-7AABD2352865}" type="parTrans" cxnId="{356FFE69-CAD9-49A1-92CE-F4704230565B}">
      <dgm:prSet/>
      <dgm:spPr/>
      <dgm:t>
        <a:bodyPr/>
        <a:lstStyle/>
        <a:p>
          <a:endParaRPr lang="zh-TW" altLang="en-US"/>
        </a:p>
      </dgm:t>
    </dgm:pt>
    <dgm:pt modelId="{172A888C-7DED-4422-B363-77B1A324C181}" type="sibTrans" cxnId="{356FFE69-CAD9-49A1-92CE-F4704230565B}">
      <dgm:prSet/>
      <dgm:spPr/>
      <dgm:t>
        <a:bodyPr/>
        <a:lstStyle/>
        <a:p>
          <a:endParaRPr lang="zh-TW" altLang="en-US"/>
        </a:p>
      </dgm:t>
    </dgm:pt>
    <dgm:pt modelId="{A28B7193-A3BF-4847-B641-E1D0784421E2}" type="pres">
      <dgm:prSet presAssocID="{7E38CA25-3E84-4FFD-87BE-D91A0A92F2B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662BEA4-7592-4EC3-A63C-9E0A9F914A62}" type="pres">
      <dgm:prSet presAssocID="{7C23231F-4B27-421B-B39F-8857977E06F1}" presName="root1" presStyleCnt="0"/>
      <dgm:spPr/>
    </dgm:pt>
    <dgm:pt modelId="{8760956E-9382-4CDF-B069-D026411646C9}" type="pres">
      <dgm:prSet presAssocID="{7C23231F-4B27-421B-B39F-8857977E06F1}" presName="LevelOneTextNode" presStyleLbl="node0" presStyleIdx="0" presStyleCnt="1">
        <dgm:presLayoutVars>
          <dgm:chPref val="3"/>
        </dgm:presLayoutVars>
      </dgm:prSet>
      <dgm:spPr/>
    </dgm:pt>
    <dgm:pt modelId="{23E20C23-D02C-4BA6-86AD-7539702F214C}" type="pres">
      <dgm:prSet presAssocID="{7C23231F-4B27-421B-B39F-8857977E06F1}" presName="level2hierChild" presStyleCnt="0"/>
      <dgm:spPr/>
    </dgm:pt>
    <dgm:pt modelId="{61385A4F-FD15-49D1-AD06-4C27ACEAAC6B}" type="pres">
      <dgm:prSet presAssocID="{F80CA635-2E27-4392-839A-88FE94786D8C}" presName="conn2-1" presStyleLbl="parChTrans1D2" presStyleIdx="0" presStyleCnt="2"/>
      <dgm:spPr/>
    </dgm:pt>
    <dgm:pt modelId="{A6BCAFE2-4DDC-4957-BFD6-52CB2F465EAF}" type="pres">
      <dgm:prSet presAssocID="{F80CA635-2E27-4392-839A-88FE94786D8C}" presName="connTx" presStyleLbl="parChTrans1D2" presStyleIdx="0" presStyleCnt="2"/>
      <dgm:spPr/>
    </dgm:pt>
    <dgm:pt modelId="{1213BC5A-3B65-44A7-A96A-0F1DCA623B47}" type="pres">
      <dgm:prSet presAssocID="{DF934FE9-04AE-4AAA-9DB9-969631FF9ECC}" presName="root2" presStyleCnt="0"/>
      <dgm:spPr/>
    </dgm:pt>
    <dgm:pt modelId="{B64AB7E6-8F48-430E-984A-0533D52FBF31}" type="pres">
      <dgm:prSet presAssocID="{DF934FE9-04AE-4AAA-9DB9-969631FF9ECC}" presName="LevelTwoTextNode" presStyleLbl="node2" presStyleIdx="0" presStyleCnt="2">
        <dgm:presLayoutVars>
          <dgm:chPref val="3"/>
        </dgm:presLayoutVars>
      </dgm:prSet>
      <dgm:spPr/>
    </dgm:pt>
    <dgm:pt modelId="{16061CEA-BAED-4986-B537-AB69AD10755B}" type="pres">
      <dgm:prSet presAssocID="{DF934FE9-04AE-4AAA-9DB9-969631FF9ECC}" presName="level3hierChild" presStyleCnt="0"/>
      <dgm:spPr/>
    </dgm:pt>
    <dgm:pt modelId="{E9378536-2EF4-4367-A843-794A1A6C0857}" type="pres">
      <dgm:prSet presAssocID="{54E68F86-54EC-4E73-B764-79DCD0A6B8CA}" presName="conn2-1" presStyleLbl="parChTrans1D3" presStyleIdx="0" presStyleCnt="4"/>
      <dgm:spPr/>
    </dgm:pt>
    <dgm:pt modelId="{F81FE3A8-0FB8-4119-A037-B5DD92AA47B7}" type="pres">
      <dgm:prSet presAssocID="{54E68F86-54EC-4E73-B764-79DCD0A6B8CA}" presName="connTx" presStyleLbl="parChTrans1D3" presStyleIdx="0" presStyleCnt="4"/>
      <dgm:spPr/>
    </dgm:pt>
    <dgm:pt modelId="{CB158ED2-C1AA-44AC-9714-F9E1BCA736DA}" type="pres">
      <dgm:prSet presAssocID="{07CCA7A4-9079-4D7C-B328-74E3E1CF64DB}" presName="root2" presStyleCnt="0"/>
      <dgm:spPr/>
    </dgm:pt>
    <dgm:pt modelId="{4BDF4120-5955-4656-9AF4-1216AF932C39}" type="pres">
      <dgm:prSet presAssocID="{07CCA7A4-9079-4D7C-B328-74E3E1CF64DB}" presName="LevelTwoTextNode" presStyleLbl="node3" presStyleIdx="0" presStyleCnt="4">
        <dgm:presLayoutVars>
          <dgm:chPref val="3"/>
        </dgm:presLayoutVars>
      </dgm:prSet>
      <dgm:spPr/>
    </dgm:pt>
    <dgm:pt modelId="{31DE0147-3984-42A8-97B0-4E41C760D3DD}" type="pres">
      <dgm:prSet presAssocID="{07CCA7A4-9079-4D7C-B328-74E3E1CF64DB}" presName="level3hierChild" presStyleCnt="0"/>
      <dgm:spPr/>
    </dgm:pt>
    <dgm:pt modelId="{7D50FC08-C68B-49EA-A76F-2EAE8882ED5C}" type="pres">
      <dgm:prSet presAssocID="{5A96D776-BFA6-4FDB-B9A1-49DF467FAFA4}" presName="conn2-1" presStyleLbl="parChTrans1D3" presStyleIdx="1" presStyleCnt="4"/>
      <dgm:spPr/>
    </dgm:pt>
    <dgm:pt modelId="{4C012915-6529-4C71-A65E-DF61AA74171E}" type="pres">
      <dgm:prSet presAssocID="{5A96D776-BFA6-4FDB-B9A1-49DF467FAFA4}" presName="connTx" presStyleLbl="parChTrans1D3" presStyleIdx="1" presStyleCnt="4"/>
      <dgm:spPr/>
    </dgm:pt>
    <dgm:pt modelId="{BA00D992-E323-4418-93D8-2B2CA05C849D}" type="pres">
      <dgm:prSet presAssocID="{1E90E944-C736-4EFE-884A-918FD2B4F647}" presName="root2" presStyleCnt="0"/>
      <dgm:spPr/>
    </dgm:pt>
    <dgm:pt modelId="{A04D7DC3-6338-458E-A25F-A8413486BC76}" type="pres">
      <dgm:prSet presAssocID="{1E90E944-C736-4EFE-884A-918FD2B4F647}" presName="LevelTwoTextNode" presStyleLbl="node3" presStyleIdx="1" presStyleCnt="4">
        <dgm:presLayoutVars>
          <dgm:chPref val="3"/>
        </dgm:presLayoutVars>
      </dgm:prSet>
      <dgm:spPr/>
    </dgm:pt>
    <dgm:pt modelId="{D3A48710-E97E-4818-854F-60F60DB18894}" type="pres">
      <dgm:prSet presAssocID="{1E90E944-C736-4EFE-884A-918FD2B4F647}" presName="level3hierChild" presStyleCnt="0"/>
      <dgm:spPr/>
    </dgm:pt>
    <dgm:pt modelId="{8345B263-A548-4A32-8B07-899672E25674}" type="pres">
      <dgm:prSet presAssocID="{8E652E2C-5081-48EC-8A7C-4A18C2D6C832}" presName="conn2-1" presStyleLbl="parChTrans1D2" presStyleIdx="1" presStyleCnt="2"/>
      <dgm:spPr/>
    </dgm:pt>
    <dgm:pt modelId="{C1C8C72B-D645-4763-BF16-430F220D79A9}" type="pres">
      <dgm:prSet presAssocID="{8E652E2C-5081-48EC-8A7C-4A18C2D6C832}" presName="connTx" presStyleLbl="parChTrans1D2" presStyleIdx="1" presStyleCnt="2"/>
      <dgm:spPr/>
    </dgm:pt>
    <dgm:pt modelId="{688EFFA5-2C7E-4040-A22E-C12EE54CECDD}" type="pres">
      <dgm:prSet presAssocID="{9E91E056-233D-44B6-B30E-17E7CF2360A7}" presName="root2" presStyleCnt="0"/>
      <dgm:spPr/>
    </dgm:pt>
    <dgm:pt modelId="{11813FCA-E9F1-41B5-928D-D84A0961B87B}" type="pres">
      <dgm:prSet presAssocID="{9E91E056-233D-44B6-B30E-17E7CF2360A7}" presName="LevelTwoTextNode" presStyleLbl="node2" presStyleIdx="1" presStyleCnt="2">
        <dgm:presLayoutVars>
          <dgm:chPref val="3"/>
        </dgm:presLayoutVars>
      </dgm:prSet>
      <dgm:spPr/>
    </dgm:pt>
    <dgm:pt modelId="{B57B452F-223C-4351-88E1-28B84FB3E0B1}" type="pres">
      <dgm:prSet presAssocID="{9E91E056-233D-44B6-B30E-17E7CF2360A7}" presName="level3hierChild" presStyleCnt="0"/>
      <dgm:spPr/>
    </dgm:pt>
    <dgm:pt modelId="{D87E11ED-3998-4464-9476-49EAB21ECB95}" type="pres">
      <dgm:prSet presAssocID="{129CFA16-46DC-40ED-8C29-E083E4C4696C}" presName="conn2-1" presStyleLbl="parChTrans1D3" presStyleIdx="2" presStyleCnt="4"/>
      <dgm:spPr/>
    </dgm:pt>
    <dgm:pt modelId="{16883D15-58D0-4DB4-A192-C9FF5D9F52F6}" type="pres">
      <dgm:prSet presAssocID="{129CFA16-46DC-40ED-8C29-E083E4C4696C}" presName="connTx" presStyleLbl="parChTrans1D3" presStyleIdx="2" presStyleCnt="4"/>
      <dgm:spPr/>
    </dgm:pt>
    <dgm:pt modelId="{FB98C588-5097-4483-A84C-E77760A230C4}" type="pres">
      <dgm:prSet presAssocID="{982234C9-4354-44F5-9E7F-35D62A53E115}" presName="root2" presStyleCnt="0"/>
      <dgm:spPr/>
    </dgm:pt>
    <dgm:pt modelId="{35B98F9F-84C4-4CB2-9882-C23237AA2DD4}" type="pres">
      <dgm:prSet presAssocID="{982234C9-4354-44F5-9E7F-35D62A53E115}" presName="LevelTwoTextNode" presStyleLbl="node3" presStyleIdx="2" presStyleCnt="4">
        <dgm:presLayoutVars>
          <dgm:chPref val="3"/>
        </dgm:presLayoutVars>
      </dgm:prSet>
      <dgm:spPr/>
    </dgm:pt>
    <dgm:pt modelId="{C83CF777-06A5-494B-9530-1FD9DB5B30E4}" type="pres">
      <dgm:prSet presAssocID="{982234C9-4354-44F5-9E7F-35D62A53E115}" presName="level3hierChild" presStyleCnt="0"/>
      <dgm:spPr/>
    </dgm:pt>
    <dgm:pt modelId="{A1FDE5C6-2CD4-4850-AB88-B5DC5ACD8FD3}" type="pres">
      <dgm:prSet presAssocID="{ADB072DE-91DC-401F-819A-7AABD2352865}" presName="conn2-1" presStyleLbl="parChTrans1D3" presStyleIdx="3" presStyleCnt="4"/>
      <dgm:spPr/>
    </dgm:pt>
    <dgm:pt modelId="{77DDE8CA-3659-496A-AD91-6C856A922372}" type="pres">
      <dgm:prSet presAssocID="{ADB072DE-91DC-401F-819A-7AABD2352865}" presName="connTx" presStyleLbl="parChTrans1D3" presStyleIdx="3" presStyleCnt="4"/>
      <dgm:spPr/>
    </dgm:pt>
    <dgm:pt modelId="{12238377-150C-4739-95F0-17AB948F294C}" type="pres">
      <dgm:prSet presAssocID="{CA4CBCB5-0605-4C2C-8245-CA1CC11F7F42}" presName="root2" presStyleCnt="0"/>
      <dgm:spPr/>
    </dgm:pt>
    <dgm:pt modelId="{71DADB7F-67CF-48D2-8A20-04BDA5487188}" type="pres">
      <dgm:prSet presAssocID="{CA4CBCB5-0605-4C2C-8245-CA1CC11F7F42}" presName="LevelTwoTextNode" presStyleLbl="node3" presStyleIdx="3" presStyleCnt="4">
        <dgm:presLayoutVars>
          <dgm:chPref val="3"/>
        </dgm:presLayoutVars>
      </dgm:prSet>
      <dgm:spPr/>
    </dgm:pt>
    <dgm:pt modelId="{1795A315-0834-409D-AC55-10DD44A221E7}" type="pres">
      <dgm:prSet presAssocID="{CA4CBCB5-0605-4C2C-8245-CA1CC11F7F42}" presName="level3hierChild" presStyleCnt="0"/>
      <dgm:spPr/>
    </dgm:pt>
  </dgm:ptLst>
  <dgm:cxnLst>
    <dgm:cxn modelId="{E531B907-6E63-4DA6-85E2-4FD9C3FA1AC5}" type="presOf" srcId="{129CFA16-46DC-40ED-8C29-E083E4C4696C}" destId="{16883D15-58D0-4DB4-A192-C9FF5D9F52F6}" srcOrd="1" destOrd="0" presId="urn:microsoft.com/office/officeart/2005/8/layout/hierarchy2"/>
    <dgm:cxn modelId="{910A4233-1F03-420D-89F9-43119C54FE3F}" type="presOf" srcId="{5A96D776-BFA6-4FDB-B9A1-49DF467FAFA4}" destId="{4C012915-6529-4C71-A65E-DF61AA74171E}" srcOrd="1" destOrd="0" presId="urn:microsoft.com/office/officeart/2005/8/layout/hierarchy2"/>
    <dgm:cxn modelId="{0EF61336-5DA9-4B0B-BD13-4176686D6956}" type="presOf" srcId="{7C23231F-4B27-421B-B39F-8857977E06F1}" destId="{8760956E-9382-4CDF-B069-D026411646C9}" srcOrd="0" destOrd="0" presId="urn:microsoft.com/office/officeart/2005/8/layout/hierarchy2"/>
    <dgm:cxn modelId="{66EB1D5F-7D41-44B0-A517-2D80C91B15DB}" type="presOf" srcId="{9E91E056-233D-44B6-B30E-17E7CF2360A7}" destId="{11813FCA-E9F1-41B5-928D-D84A0961B87B}" srcOrd="0" destOrd="0" presId="urn:microsoft.com/office/officeart/2005/8/layout/hierarchy2"/>
    <dgm:cxn modelId="{CC60D860-DAEB-494A-B191-D25D2718EF5F}" type="presOf" srcId="{7E38CA25-3E84-4FFD-87BE-D91A0A92F2B9}" destId="{A28B7193-A3BF-4847-B641-E1D0784421E2}" srcOrd="0" destOrd="0" presId="urn:microsoft.com/office/officeart/2005/8/layout/hierarchy2"/>
    <dgm:cxn modelId="{7C006C41-6457-4F12-9299-C6C0884267D7}" srcId="{7C23231F-4B27-421B-B39F-8857977E06F1}" destId="{9E91E056-233D-44B6-B30E-17E7CF2360A7}" srcOrd="1" destOrd="0" parTransId="{8E652E2C-5081-48EC-8A7C-4A18C2D6C832}" sibTransId="{B736B6EF-28EB-42C1-8433-3B9B6DA5B748}"/>
    <dgm:cxn modelId="{9D4E8D65-19D0-46BD-80FD-2DBD0BFEDB54}" srcId="{DF934FE9-04AE-4AAA-9DB9-969631FF9ECC}" destId="{1E90E944-C736-4EFE-884A-918FD2B4F647}" srcOrd="1" destOrd="0" parTransId="{5A96D776-BFA6-4FDB-B9A1-49DF467FAFA4}" sibTransId="{A1807B3B-5E1B-4276-B3B9-45E1B9D50980}"/>
    <dgm:cxn modelId="{53CDB946-9FF0-4A7E-A45E-EBFCCD3EA2C7}" type="presOf" srcId="{129CFA16-46DC-40ED-8C29-E083E4C4696C}" destId="{D87E11ED-3998-4464-9476-49EAB21ECB95}" srcOrd="0" destOrd="0" presId="urn:microsoft.com/office/officeart/2005/8/layout/hierarchy2"/>
    <dgm:cxn modelId="{356FFE69-CAD9-49A1-92CE-F4704230565B}" srcId="{9E91E056-233D-44B6-B30E-17E7CF2360A7}" destId="{CA4CBCB5-0605-4C2C-8245-CA1CC11F7F42}" srcOrd="1" destOrd="0" parTransId="{ADB072DE-91DC-401F-819A-7AABD2352865}" sibTransId="{172A888C-7DED-4422-B363-77B1A324C181}"/>
    <dgm:cxn modelId="{8BB3904F-B9E0-4433-B7BC-80DBE74603DF}" type="presOf" srcId="{07CCA7A4-9079-4D7C-B328-74E3E1CF64DB}" destId="{4BDF4120-5955-4656-9AF4-1216AF932C39}" srcOrd="0" destOrd="0" presId="urn:microsoft.com/office/officeart/2005/8/layout/hierarchy2"/>
    <dgm:cxn modelId="{BFC6637B-C419-41AC-BB26-4CF22BA7CF91}" type="presOf" srcId="{F80CA635-2E27-4392-839A-88FE94786D8C}" destId="{A6BCAFE2-4DDC-4957-BFD6-52CB2F465EAF}" srcOrd="1" destOrd="0" presId="urn:microsoft.com/office/officeart/2005/8/layout/hierarchy2"/>
    <dgm:cxn modelId="{2997A586-5064-497E-BAA6-CBD9953A81C1}" srcId="{DF934FE9-04AE-4AAA-9DB9-969631FF9ECC}" destId="{07CCA7A4-9079-4D7C-B328-74E3E1CF64DB}" srcOrd="0" destOrd="0" parTransId="{54E68F86-54EC-4E73-B764-79DCD0A6B8CA}" sibTransId="{FBE212DB-B0C0-4ADD-A003-1D50C3B93AEE}"/>
    <dgm:cxn modelId="{C5846F88-B354-442A-BA1D-1218C031D3B3}" type="presOf" srcId="{982234C9-4354-44F5-9E7F-35D62A53E115}" destId="{35B98F9F-84C4-4CB2-9882-C23237AA2DD4}" srcOrd="0" destOrd="0" presId="urn:microsoft.com/office/officeart/2005/8/layout/hierarchy2"/>
    <dgm:cxn modelId="{49258498-A910-488E-8D73-70C1FBACC6B7}" type="presOf" srcId="{DF934FE9-04AE-4AAA-9DB9-969631FF9ECC}" destId="{B64AB7E6-8F48-430E-984A-0533D52FBF31}" srcOrd="0" destOrd="0" presId="urn:microsoft.com/office/officeart/2005/8/layout/hierarchy2"/>
    <dgm:cxn modelId="{280F579D-C1E4-40AD-9E91-BCD5399A081F}" type="presOf" srcId="{F80CA635-2E27-4392-839A-88FE94786D8C}" destId="{61385A4F-FD15-49D1-AD06-4C27ACEAAC6B}" srcOrd="0" destOrd="0" presId="urn:microsoft.com/office/officeart/2005/8/layout/hierarchy2"/>
    <dgm:cxn modelId="{367AD79D-93FB-4E10-8A2C-92A48EBA203B}" type="presOf" srcId="{54E68F86-54EC-4E73-B764-79DCD0A6B8CA}" destId="{F81FE3A8-0FB8-4119-A037-B5DD92AA47B7}" srcOrd="1" destOrd="0" presId="urn:microsoft.com/office/officeart/2005/8/layout/hierarchy2"/>
    <dgm:cxn modelId="{4B5FD39F-B116-4616-9C0F-88A5E3B3F39A}" srcId="{7C23231F-4B27-421B-B39F-8857977E06F1}" destId="{DF934FE9-04AE-4AAA-9DB9-969631FF9ECC}" srcOrd="0" destOrd="0" parTransId="{F80CA635-2E27-4392-839A-88FE94786D8C}" sibTransId="{7E641CF1-DD37-4849-9E41-B88662224E56}"/>
    <dgm:cxn modelId="{8E6ECCA2-8EC5-4A68-8927-A4F326F1B08A}" srcId="{9E91E056-233D-44B6-B30E-17E7CF2360A7}" destId="{982234C9-4354-44F5-9E7F-35D62A53E115}" srcOrd="0" destOrd="0" parTransId="{129CFA16-46DC-40ED-8C29-E083E4C4696C}" sibTransId="{3D4BE94F-28BA-49C5-B04C-7B2F06898E35}"/>
    <dgm:cxn modelId="{49B454BF-BE08-4FA3-97DC-5D8DF5C8506A}" srcId="{7E38CA25-3E84-4FFD-87BE-D91A0A92F2B9}" destId="{7C23231F-4B27-421B-B39F-8857977E06F1}" srcOrd="0" destOrd="0" parTransId="{16EF1808-792B-442B-86EB-04E541636B5D}" sibTransId="{0DD493E6-DF50-49CB-A49B-42E165E51961}"/>
    <dgm:cxn modelId="{829DD9C6-3704-4C3E-BD6D-E4A0305EA3D9}" type="presOf" srcId="{5A96D776-BFA6-4FDB-B9A1-49DF467FAFA4}" destId="{7D50FC08-C68B-49EA-A76F-2EAE8882ED5C}" srcOrd="0" destOrd="0" presId="urn:microsoft.com/office/officeart/2005/8/layout/hierarchy2"/>
    <dgm:cxn modelId="{3A4E97CC-2F6B-498E-B0BF-96081B13347A}" type="presOf" srcId="{8E652E2C-5081-48EC-8A7C-4A18C2D6C832}" destId="{C1C8C72B-D645-4763-BF16-430F220D79A9}" srcOrd="1" destOrd="0" presId="urn:microsoft.com/office/officeart/2005/8/layout/hierarchy2"/>
    <dgm:cxn modelId="{61BECEE4-11BE-439F-92F8-52AF75EF0E70}" type="presOf" srcId="{54E68F86-54EC-4E73-B764-79DCD0A6B8CA}" destId="{E9378536-2EF4-4367-A843-794A1A6C0857}" srcOrd="0" destOrd="0" presId="urn:microsoft.com/office/officeart/2005/8/layout/hierarchy2"/>
    <dgm:cxn modelId="{25FA56E5-B804-4DA7-9B8E-5106D62C887C}" type="presOf" srcId="{ADB072DE-91DC-401F-819A-7AABD2352865}" destId="{77DDE8CA-3659-496A-AD91-6C856A922372}" srcOrd="1" destOrd="0" presId="urn:microsoft.com/office/officeart/2005/8/layout/hierarchy2"/>
    <dgm:cxn modelId="{BB30FCEC-AE95-4851-92D4-0A7875243CC2}" type="presOf" srcId="{8E652E2C-5081-48EC-8A7C-4A18C2D6C832}" destId="{8345B263-A548-4A32-8B07-899672E25674}" srcOrd="0" destOrd="0" presId="urn:microsoft.com/office/officeart/2005/8/layout/hierarchy2"/>
    <dgm:cxn modelId="{BC8998FB-EFD4-4EB7-AD3F-FEB7CFE4C8F8}" type="presOf" srcId="{ADB072DE-91DC-401F-819A-7AABD2352865}" destId="{A1FDE5C6-2CD4-4850-AB88-B5DC5ACD8FD3}" srcOrd="0" destOrd="0" presId="urn:microsoft.com/office/officeart/2005/8/layout/hierarchy2"/>
    <dgm:cxn modelId="{729B85FE-4AA0-498B-B12B-402CEC5860C5}" type="presOf" srcId="{1E90E944-C736-4EFE-884A-918FD2B4F647}" destId="{A04D7DC3-6338-458E-A25F-A8413486BC76}" srcOrd="0" destOrd="0" presId="urn:microsoft.com/office/officeart/2005/8/layout/hierarchy2"/>
    <dgm:cxn modelId="{9A9DE0FF-1C2C-45A0-BB1B-6232E59E5446}" type="presOf" srcId="{CA4CBCB5-0605-4C2C-8245-CA1CC11F7F42}" destId="{71DADB7F-67CF-48D2-8A20-04BDA5487188}" srcOrd="0" destOrd="0" presId="urn:microsoft.com/office/officeart/2005/8/layout/hierarchy2"/>
    <dgm:cxn modelId="{5ADD2B5D-71DA-42D9-AF93-A9D8275B829A}" type="presParOf" srcId="{A28B7193-A3BF-4847-B641-E1D0784421E2}" destId="{0662BEA4-7592-4EC3-A63C-9E0A9F914A62}" srcOrd="0" destOrd="0" presId="urn:microsoft.com/office/officeart/2005/8/layout/hierarchy2"/>
    <dgm:cxn modelId="{043E712C-4B5C-4AE0-AAB1-41E58D2B3534}" type="presParOf" srcId="{0662BEA4-7592-4EC3-A63C-9E0A9F914A62}" destId="{8760956E-9382-4CDF-B069-D026411646C9}" srcOrd="0" destOrd="0" presId="urn:microsoft.com/office/officeart/2005/8/layout/hierarchy2"/>
    <dgm:cxn modelId="{A8DA7F1E-419F-47B5-BEBC-3D735C99C76C}" type="presParOf" srcId="{0662BEA4-7592-4EC3-A63C-9E0A9F914A62}" destId="{23E20C23-D02C-4BA6-86AD-7539702F214C}" srcOrd="1" destOrd="0" presId="urn:microsoft.com/office/officeart/2005/8/layout/hierarchy2"/>
    <dgm:cxn modelId="{CA4579BA-EA12-40A1-B215-93B4315DA5E4}" type="presParOf" srcId="{23E20C23-D02C-4BA6-86AD-7539702F214C}" destId="{61385A4F-FD15-49D1-AD06-4C27ACEAAC6B}" srcOrd="0" destOrd="0" presId="urn:microsoft.com/office/officeart/2005/8/layout/hierarchy2"/>
    <dgm:cxn modelId="{695D7BDC-AFF0-499F-B9E8-F421FBF570E1}" type="presParOf" srcId="{61385A4F-FD15-49D1-AD06-4C27ACEAAC6B}" destId="{A6BCAFE2-4DDC-4957-BFD6-52CB2F465EAF}" srcOrd="0" destOrd="0" presId="urn:microsoft.com/office/officeart/2005/8/layout/hierarchy2"/>
    <dgm:cxn modelId="{73C07A4A-3B17-43CE-95B4-DBC205426738}" type="presParOf" srcId="{23E20C23-D02C-4BA6-86AD-7539702F214C}" destId="{1213BC5A-3B65-44A7-A96A-0F1DCA623B47}" srcOrd="1" destOrd="0" presId="urn:microsoft.com/office/officeart/2005/8/layout/hierarchy2"/>
    <dgm:cxn modelId="{2A9DA8BF-E777-49E3-AA40-59658CC44FEC}" type="presParOf" srcId="{1213BC5A-3B65-44A7-A96A-0F1DCA623B47}" destId="{B64AB7E6-8F48-430E-984A-0533D52FBF31}" srcOrd="0" destOrd="0" presId="urn:microsoft.com/office/officeart/2005/8/layout/hierarchy2"/>
    <dgm:cxn modelId="{A61D987B-B79D-41F0-B64F-170041845E6B}" type="presParOf" srcId="{1213BC5A-3B65-44A7-A96A-0F1DCA623B47}" destId="{16061CEA-BAED-4986-B537-AB69AD10755B}" srcOrd="1" destOrd="0" presId="urn:microsoft.com/office/officeart/2005/8/layout/hierarchy2"/>
    <dgm:cxn modelId="{095903B0-016F-4138-8B1C-6FFB1A892499}" type="presParOf" srcId="{16061CEA-BAED-4986-B537-AB69AD10755B}" destId="{E9378536-2EF4-4367-A843-794A1A6C0857}" srcOrd="0" destOrd="0" presId="urn:microsoft.com/office/officeart/2005/8/layout/hierarchy2"/>
    <dgm:cxn modelId="{6D43155A-DC18-4E7B-8BB2-63D6465FC652}" type="presParOf" srcId="{E9378536-2EF4-4367-A843-794A1A6C0857}" destId="{F81FE3A8-0FB8-4119-A037-B5DD92AA47B7}" srcOrd="0" destOrd="0" presId="urn:microsoft.com/office/officeart/2005/8/layout/hierarchy2"/>
    <dgm:cxn modelId="{AD00A386-2091-458C-B28A-80D9AF0B45C0}" type="presParOf" srcId="{16061CEA-BAED-4986-B537-AB69AD10755B}" destId="{CB158ED2-C1AA-44AC-9714-F9E1BCA736DA}" srcOrd="1" destOrd="0" presId="urn:microsoft.com/office/officeart/2005/8/layout/hierarchy2"/>
    <dgm:cxn modelId="{0BB16049-E8BF-47C5-889F-BB511086A5AC}" type="presParOf" srcId="{CB158ED2-C1AA-44AC-9714-F9E1BCA736DA}" destId="{4BDF4120-5955-4656-9AF4-1216AF932C39}" srcOrd="0" destOrd="0" presId="urn:microsoft.com/office/officeart/2005/8/layout/hierarchy2"/>
    <dgm:cxn modelId="{99C6EBC6-EDD6-4BB5-AB35-2297A8C087C2}" type="presParOf" srcId="{CB158ED2-C1AA-44AC-9714-F9E1BCA736DA}" destId="{31DE0147-3984-42A8-97B0-4E41C760D3DD}" srcOrd="1" destOrd="0" presId="urn:microsoft.com/office/officeart/2005/8/layout/hierarchy2"/>
    <dgm:cxn modelId="{43900729-19F6-4925-9F02-80BDCEE1D375}" type="presParOf" srcId="{16061CEA-BAED-4986-B537-AB69AD10755B}" destId="{7D50FC08-C68B-49EA-A76F-2EAE8882ED5C}" srcOrd="2" destOrd="0" presId="urn:microsoft.com/office/officeart/2005/8/layout/hierarchy2"/>
    <dgm:cxn modelId="{9B96A777-841C-416E-9611-BBDEE18551A9}" type="presParOf" srcId="{7D50FC08-C68B-49EA-A76F-2EAE8882ED5C}" destId="{4C012915-6529-4C71-A65E-DF61AA74171E}" srcOrd="0" destOrd="0" presId="urn:microsoft.com/office/officeart/2005/8/layout/hierarchy2"/>
    <dgm:cxn modelId="{72661812-A01A-4394-9C86-8D232FC79961}" type="presParOf" srcId="{16061CEA-BAED-4986-B537-AB69AD10755B}" destId="{BA00D992-E323-4418-93D8-2B2CA05C849D}" srcOrd="3" destOrd="0" presId="urn:microsoft.com/office/officeart/2005/8/layout/hierarchy2"/>
    <dgm:cxn modelId="{EDCBD317-0446-43EB-97A8-5F2779B7A942}" type="presParOf" srcId="{BA00D992-E323-4418-93D8-2B2CA05C849D}" destId="{A04D7DC3-6338-458E-A25F-A8413486BC76}" srcOrd="0" destOrd="0" presId="urn:microsoft.com/office/officeart/2005/8/layout/hierarchy2"/>
    <dgm:cxn modelId="{98E496E0-7F48-4674-97D1-9487076F4928}" type="presParOf" srcId="{BA00D992-E323-4418-93D8-2B2CA05C849D}" destId="{D3A48710-E97E-4818-854F-60F60DB18894}" srcOrd="1" destOrd="0" presId="urn:microsoft.com/office/officeart/2005/8/layout/hierarchy2"/>
    <dgm:cxn modelId="{99B5633E-9B45-453C-BD3B-956B94F0E4A2}" type="presParOf" srcId="{23E20C23-D02C-4BA6-86AD-7539702F214C}" destId="{8345B263-A548-4A32-8B07-899672E25674}" srcOrd="2" destOrd="0" presId="urn:microsoft.com/office/officeart/2005/8/layout/hierarchy2"/>
    <dgm:cxn modelId="{548D1F0D-40A2-44DF-9947-AFC27F205DAB}" type="presParOf" srcId="{8345B263-A548-4A32-8B07-899672E25674}" destId="{C1C8C72B-D645-4763-BF16-430F220D79A9}" srcOrd="0" destOrd="0" presId="urn:microsoft.com/office/officeart/2005/8/layout/hierarchy2"/>
    <dgm:cxn modelId="{5136FB6A-6E8D-412D-A68B-257B83EABEAE}" type="presParOf" srcId="{23E20C23-D02C-4BA6-86AD-7539702F214C}" destId="{688EFFA5-2C7E-4040-A22E-C12EE54CECDD}" srcOrd="3" destOrd="0" presId="urn:microsoft.com/office/officeart/2005/8/layout/hierarchy2"/>
    <dgm:cxn modelId="{5ED49263-322D-4457-86C4-9BDD1133BAD6}" type="presParOf" srcId="{688EFFA5-2C7E-4040-A22E-C12EE54CECDD}" destId="{11813FCA-E9F1-41B5-928D-D84A0961B87B}" srcOrd="0" destOrd="0" presId="urn:microsoft.com/office/officeart/2005/8/layout/hierarchy2"/>
    <dgm:cxn modelId="{76C51BC8-25BC-49E5-A0EB-A01A6D16A58E}" type="presParOf" srcId="{688EFFA5-2C7E-4040-A22E-C12EE54CECDD}" destId="{B57B452F-223C-4351-88E1-28B84FB3E0B1}" srcOrd="1" destOrd="0" presId="urn:microsoft.com/office/officeart/2005/8/layout/hierarchy2"/>
    <dgm:cxn modelId="{6E3606D8-D565-4280-ACC9-2D7568E7EEF7}" type="presParOf" srcId="{B57B452F-223C-4351-88E1-28B84FB3E0B1}" destId="{D87E11ED-3998-4464-9476-49EAB21ECB95}" srcOrd="0" destOrd="0" presId="urn:microsoft.com/office/officeart/2005/8/layout/hierarchy2"/>
    <dgm:cxn modelId="{BCFD3B45-687F-4371-B787-D34568EB4621}" type="presParOf" srcId="{D87E11ED-3998-4464-9476-49EAB21ECB95}" destId="{16883D15-58D0-4DB4-A192-C9FF5D9F52F6}" srcOrd="0" destOrd="0" presId="urn:microsoft.com/office/officeart/2005/8/layout/hierarchy2"/>
    <dgm:cxn modelId="{514A9230-206B-4673-8A8A-43AD1B22FDD6}" type="presParOf" srcId="{B57B452F-223C-4351-88E1-28B84FB3E0B1}" destId="{FB98C588-5097-4483-A84C-E77760A230C4}" srcOrd="1" destOrd="0" presId="urn:microsoft.com/office/officeart/2005/8/layout/hierarchy2"/>
    <dgm:cxn modelId="{81312237-4DDF-4E6E-AA7A-32D86D37484B}" type="presParOf" srcId="{FB98C588-5097-4483-A84C-E77760A230C4}" destId="{35B98F9F-84C4-4CB2-9882-C23237AA2DD4}" srcOrd="0" destOrd="0" presId="urn:microsoft.com/office/officeart/2005/8/layout/hierarchy2"/>
    <dgm:cxn modelId="{692702BB-CCEA-4731-AEC7-8898568B5DFE}" type="presParOf" srcId="{FB98C588-5097-4483-A84C-E77760A230C4}" destId="{C83CF777-06A5-494B-9530-1FD9DB5B30E4}" srcOrd="1" destOrd="0" presId="urn:microsoft.com/office/officeart/2005/8/layout/hierarchy2"/>
    <dgm:cxn modelId="{DD2034E7-9143-4C3E-A90A-B90EAC575FA8}" type="presParOf" srcId="{B57B452F-223C-4351-88E1-28B84FB3E0B1}" destId="{A1FDE5C6-2CD4-4850-AB88-B5DC5ACD8FD3}" srcOrd="2" destOrd="0" presId="urn:microsoft.com/office/officeart/2005/8/layout/hierarchy2"/>
    <dgm:cxn modelId="{AE183AAA-34B2-4A81-A61C-ACF8260EB95D}" type="presParOf" srcId="{A1FDE5C6-2CD4-4850-AB88-B5DC5ACD8FD3}" destId="{77DDE8CA-3659-496A-AD91-6C856A922372}" srcOrd="0" destOrd="0" presId="urn:microsoft.com/office/officeart/2005/8/layout/hierarchy2"/>
    <dgm:cxn modelId="{08C8C09B-FAA8-45FE-A43C-C4AAD1D5092D}" type="presParOf" srcId="{B57B452F-223C-4351-88E1-28B84FB3E0B1}" destId="{12238377-150C-4739-95F0-17AB948F294C}" srcOrd="3" destOrd="0" presId="urn:microsoft.com/office/officeart/2005/8/layout/hierarchy2"/>
    <dgm:cxn modelId="{494E04E2-110A-4DF0-AB5D-583E803684AA}" type="presParOf" srcId="{12238377-150C-4739-95F0-17AB948F294C}" destId="{71DADB7F-67CF-48D2-8A20-04BDA5487188}" srcOrd="0" destOrd="0" presId="urn:microsoft.com/office/officeart/2005/8/layout/hierarchy2"/>
    <dgm:cxn modelId="{20211B33-5BC6-4D68-A822-5765D6650326}" type="presParOf" srcId="{12238377-150C-4739-95F0-17AB948F294C}" destId="{1795A315-0834-409D-AC55-10DD44A221E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C002CA8-BB82-4938-9C2E-365B796F0073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B00B4375-86F5-4499-BD1C-8F3601105022}">
      <dgm:prSet phldrT="[文字]" custT="1"/>
      <dgm:spPr/>
      <dgm:t>
        <a:bodyPr/>
        <a:lstStyle/>
        <a:p>
          <a:r>
            <a: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rPr>
            <a:t>大一統→大元統→實→神</a:t>
          </a:r>
        </a:p>
      </dgm:t>
    </dgm:pt>
    <dgm:pt modelId="{46CEB418-6396-4E19-B672-B7182954C2B1}" type="parTrans" cxnId="{779787D6-4EB9-423F-9F23-B76BAD731F9B}">
      <dgm:prSet/>
      <dgm:spPr/>
      <dgm:t>
        <a:bodyPr/>
        <a:lstStyle/>
        <a:p>
          <a:endParaRPr lang="zh-TW" altLang="en-US"/>
        </a:p>
      </dgm:t>
    </dgm:pt>
    <dgm:pt modelId="{616D4DB4-225E-454E-B58D-D3014802D289}" type="sibTrans" cxnId="{779787D6-4EB9-423F-9F23-B76BAD731F9B}">
      <dgm:prSet/>
      <dgm:spPr/>
      <dgm:t>
        <a:bodyPr/>
        <a:lstStyle/>
        <a:p>
          <a:endParaRPr lang="zh-TW" altLang="en-US"/>
        </a:p>
      </dgm:t>
    </dgm:pt>
    <dgm:pt modelId="{F5A99A2A-4CB2-4980-BFE5-8E5642BE6D4E}">
      <dgm:prSet phldrT="[文字]" custT="1"/>
      <dgm:spPr/>
      <dgm:t>
        <a:bodyPr/>
        <a:lstStyle/>
        <a:p>
          <a:r>
            <a: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rPr>
            <a:t>通三統→張三世→時→變</a:t>
          </a:r>
        </a:p>
      </dgm:t>
    </dgm:pt>
    <dgm:pt modelId="{EC9EE6AD-7872-464D-8B43-D5B5264A0891}" type="parTrans" cxnId="{87B24F53-0770-4444-A7E4-F0B929A900E6}">
      <dgm:prSet/>
      <dgm:spPr/>
      <dgm:t>
        <a:bodyPr/>
        <a:lstStyle/>
        <a:p>
          <a:endParaRPr lang="zh-TW" altLang="en-US"/>
        </a:p>
      </dgm:t>
    </dgm:pt>
    <dgm:pt modelId="{03439C5E-ECEC-45FF-A253-1002B77E5ED9}" type="sibTrans" cxnId="{87B24F53-0770-4444-A7E4-F0B929A900E6}">
      <dgm:prSet/>
      <dgm:spPr/>
      <dgm:t>
        <a:bodyPr/>
        <a:lstStyle/>
        <a:p>
          <a:endParaRPr lang="zh-TW" altLang="en-US"/>
        </a:p>
      </dgm:t>
    </dgm:pt>
    <dgm:pt modelId="{BEF863C8-663F-446F-A4C8-F50F656C5768}">
      <dgm:prSet phldrT="[文字]" custT="1"/>
      <dgm:spPr/>
      <dgm:t>
        <a:bodyPr/>
        <a:lstStyle/>
        <a:p>
          <a:r>
            <a: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rPr>
            <a:t>撥亂反正→西狩獲麟→化</a:t>
          </a:r>
        </a:p>
      </dgm:t>
    </dgm:pt>
    <dgm:pt modelId="{97B2A2E2-384A-4906-A244-408E96A757E1}" type="parTrans" cxnId="{F9EAAF9B-29A3-444F-B69E-EB6BE3B35422}">
      <dgm:prSet/>
      <dgm:spPr/>
      <dgm:t>
        <a:bodyPr/>
        <a:lstStyle/>
        <a:p>
          <a:endParaRPr lang="zh-TW" altLang="en-US"/>
        </a:p>
      </dgm:t>
    </dgm:pt>
    <dgm:pt modelId="{C2C48DD0-7A3C-4F62-AE25-6E22FA6CCF88}" type="sibTrans" cxnId="{F9EAAF9B-29A3-444F-B69E-EB6BE3B35422}">
      <dgm:prSet/>
      <dgm:spPr/>
      <dgm:t>
        <a:bodyPr/>
        <a:lstStyle/>
        <a:p>
          <a:endParaRPr lang="zh-TW" altLang="en-US"/>
        </a:p>
      </dgm:t>
    </dgm:pt>
    <dgm:pt modelId="{4F4D7E29-38F2-43B2-A115-5DB95523E039}" type="pres">
      <dgm:prSet presAssocID="{1C002CA8-BB82-4938-9C2E-365B796F0073}" presName="outerComposite" presStyleCnt="0">
        <dgm:presLayoutVars>
          <dgm:chMax val="5"/>
          <dgm:dir/>
          <dgm:resizeHandles val="exact"/>
        </dgm:presLayoutVars>
      </dgm:prSet>
      <dgm:spPr/>
    </dgm:pt>
    <dgm:pt modelId="{92651FFD-631E-40A7-9B15-97A92A357F2E}" type="pres">
      <dgm:prSet presAssocID="{1C002CA8-BB82-4938-9C2E-365B796F0073}" presName="dummyMaxCanvas" presStyleCnt="0">
        <dgm:presLayoutVars/>
      </dgm:prSet>
      <dgm:spPr/>
    </dgm:pt>
    <dgm:pt modelId="{01EECA2C-76F0-4C67-91C1-D97E98D9735B}" type="pres">
      <dgm:prSet presAssocID="{1C002CA8-BB82-4938-9C2E-365B796F0073}" presName="ThreeNodes_1" presStyleLbl="node1" presStyleIdx="0" presStyleCnt="3">
        <dgm:presLayoutVars>
          <dgm:bulletEnabled val="1"/>
        </dgm:presLayoutVars>
      </dgm:prSet>
      <dgm:spPr/>
    </dgm:pt>
    <dgm:pt modelId="{A93F5358-E6CD-44BD-8B19-85439FAA53FB}" type="pres">
      <dgm:prSet presAssocID="{1C002CA8-BB82-4938-9C2E-365B796F0073}" presName="ThreeNodes_2" presStyleLbl="node1" presStyleIdx="1" presStyleCnt="3">
        <dgm:presLayoutVars>
          <dgm:bulletEnabled val="1"/>
        </dgm:presLayoutVars>
      </dgm:prSet>
      <dgm:spPr/>
    </dgm:pt>
    <dgm:pt modelId="{2C24C55E-57F9-486D-863D-7964CB0822E9}" type="pres">
      <dgm:prSet presAssocID="{1C002CA8-BB82-4938-9C2E-365B796F0073}" presName="ThreeNodes_3" presStyleLbl="node1" presStyleIdx="2" presStyleCnt="3">
        <dgm:presLayoutVars>
          <dgm:bulletEnabled val="1"/>
        </dgm:presLayoutVars>
      </dgm:prSet>
      <dgm:spPr/>
    </dgm:pt>
    <dgm:pt modelId="{76189808-EA40-4A33-9B13-40B02311F03A}" type="pres">
      <dgm:prSet presAssocID="{1C002CA8-BB82-4938-9C2E-365B796F0073}" presName="ThreeConn_1-2" presStyleLbl="fgAccFollowNode1" presStyleIdx="0" presStyleCnt="2">
        <dgm:presLayoutVars>
          <dgm:bulletEnabled val="1"/>
        </dgm:presLayoutVars>
      </dgm:prSet>
      <dgm:spPr/>
    </dgm:pt>
    <dgm:pt modelId="{4DE8C93F-478B-4F48-8CD4-5AB7B3192B58}" type="pres">
      <dgm:prSet presAssocID="{1C002CA8-BB82-4938-9C2E-365B796F0073}" presName="ThreeConn_2-3" presStyleLbl="fgAccFollowNode1" presStyleIdx="1" presStyleCnt="2">
        <dgm:presLayoutVars>
          <dgm:bulletEnabled val="1"/>
        </dgm:presLayoutVars>
      </dgm:prSet>
      <dgm:spPr/>
    </dgm:pt>
    <dgm:pt modelId="{5F7128AE-919E-400F-8BFD-FB9802BF7986}" type="pres">
      <dgm:prSet presAssocID="{1C002CA8-BB82-4938-9C2E-365B796F0073}" presName="ThreeNodes_1_text" presStyleLbl="node1" presStyleIdx="2" presStyleCnt="3">
        <dgm:presLayoutVars>
          <dgm:bulletEnabled val="1"/>
        </dgm:presLayoutVars>
      </dgm:prSet>
      <dgm:spPr/>
    </dgm:pt>
    <dgm:pt modelId="{47E949DC-DCA3-4142-871B-AD385EBC5D7A}" type="pres">
      <dgm:prSet presAssocID="{1C002CA8-BB82-4938-9C2E-365B796F0073}" presName="ThreeNodes_2_text" presStyleLbl="node1" presStyleIdx="2" presStyleCnt="3">
        <dgm:presLayoutVars>
          <dgm:bulletEnabled val="1"/>
        </dgm:presLayoutVars>
      </dgm:prSet>
      <dgm:spPr/>
    </dgm:pt>
    <dgm:pt modelId="{2BA7643F-24B6-4A1A-8E45-3A28E3E88273}" type="pres">
      <dgm:prSet presAssocID="{1C002CA8-BB82-4938-9C2E-365B796F0073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0F08ED12-DB7B-483C-BED3-4269C02FC4D9}" type="presOf" srcId="{BEF863C8-663F-446F-A4C8-F50F656C5768}" destId="{2BA7643F-24B6-4A1A-8E45-3A28E3E88273}" srcOrd="1" destOrd="0" presId="urn:microsoft.com/office/officeart/2005/8/layout/vProcess5"/>
    <dgm:cxn modelId="{8925CC3E-70AF-4F73-8936-D23009138A34}" type="presOf" srcId="{BEF863C8-663F-446F-A4C8-F50F656C5768}" destId="{2C24C55E-57F9-486D-863D-7964CB0822E9}" srcOrd="0" destOrd="0" presId="urn:microsoft.com/office/officeart/2005/8/layout/vProcess5"/>
    <dgm:cxn modelId="{FB60834F-0AD9-42EE-8621-FCA4F0A88D1B}" type="presOf" srcId="{03439C5E-ECEC-45FF-A253-1002B77E5ED9}" destId="{4DE8C93F-478B-4F48-8CD4-5AB7B3192B58}" srcOrd="0" destOrd="0" presId="urn:microsoft.com/office/officeart/2005/8/layout/vProcess5"/>
    <dgm:cxn modelId="{87B24F53-0770-4444-A7E4-F0B929A900E6}" srcId="{1C002CA8-BB82-4938-9C2E-365B796F0073}" destId="{F5A99A2A-4CB2-4980-BFE5-8E5642BE6D4E}" srcOrd="1" destOrd="0" parTransId="{EC9EE6AD-7872-464D-8B43-D5B5264A0891}" sibTransId="{03439C5E-ECEC-45FF-A253-1002B77E5ED9}"/>
    <dgm:cxn modelId="{04582B7F-0C9B-4506-9B35-ADF987069081}" type="presOf" srcId="{1C002CA8-BB82-4938-9C2E-365B796F0073}" destId="{4F4D7E29-38F2-43B2-A115-5DB95523E039}" srcOrd="0" destOrd="0" presId="urn:microsoft.com/office/officeart/2005/8/layout/vProcess5"/>
    <dgm:cxn modelId="{91A94098-7C56-476E-97A2-531DFC7450DD}" type="presOf" srcId="{616D4DB4-225E-454E-B58D-D3014802D289}" destId="{76189808-EA40-4A33-9B13-40B02311F03A}" srcOrd="0" destOrd="0" presId="urn:microsoft.com/office/officeart/2005/8/layout/vProcess5"/>
    <dgm:cxn modelId="{F9EAAF9B-29A3-444F-B69E-EB6BE3B35422}" srcId="{1C002CA8-BB82-4938-9C2E-365B796F0073}" destId="{BEF863C8-663F-446F-A4C8-F50F656C5768}" srcOrd="2" destOrd="0" parTransId="{97B2A2E2-384A-4906-A244-408E96A757E1}" sibTransId="{C2C48DD0-7A3C-4F62-AE25-6E22FA6CCF88}"/>
    <dgm:cxn modelId="{86C9C6A8-2F36-4EAD-9D18-DDE17A4AA8AF}" type="presOf" srcId="{B00B4375-86F5-4499-BD1C-8F3601105022}" destId="{5F7128AE-919E-400F-8BFD-FB9802BF7986}" srcOrd="1" destOrd="0" presId="urn:microsoft.com/office/officeart/2005/8/layout/vProcess5"/>
    <dgm:cxn modelId="{779787D6-4EB9-423F-9F23-B76BAD731F9B}" srcId="{1C002CA8-BB82-4938-9C2E-365B796F0073}" destId="{B00B4375-86F5-4499-BD1C-8F3601105022}" srcOrd="0" destOrd="0" parTransId="{46CEB418-6396-4E19-B672-B7182954C2B1}" sibTransId="{616D4DB4-225E-454E-B58D-D3014802D289}"/>
    <dgm:cxn modelId="{3F210EF3-9688-43F3-9916-56EF73916D10}" type="presOf" srcId="{B00B4375-86F5-4499-BD1C-8F3601105022}" destId="{01EECA2C-76F0-4C67-91C1-D97E98D9735B}" srcOrd="0" destOrd="0" presId="urn:microsoft.com/office/officeart/2005/8/layout/vProcess5"/>
    <dgm:cxn modelId="{A0E4C7F3-7732-43E1-ABEC-C3B98B414FDE}" type="presOf" srcId="{F5A99A2A-4CB2-4980-BFE5-8E5642BE6D4E}" destId="{A93F5358-E6CD-44BD-8B19-85439FAA53FB}" srcOrd="0" destOrd="0" presId="urn:microsoft.com/office/officeart/2005/8/layout/vProcess5"/>
    <dgm:cxn modelId="{1D84B9FA-D5E5-4BBC-9178-75D7BB04BF55}" type="presOf" srcId="{F5A99A2A-4CB2-4980-BFE5-8E5642BE6D4E}" destId="{47E949DC-DCA3-4142-871B-AD385EBC5D7A}" srcOrd="1" destOrd="0" presId="urn:microsoft.com/office/officeart/2005/8/layout/vProcess5"/>
    <dgm:cxn modelId="{951C7E48-4029-4737-91F5-4414FF06B5C9}" type="presParOf" srcId="{4F4D7E29-38F2-43B2-A115-5DB95523E039}" destId="{92651FFD-631E-40A7-9B15-97A92A357F2E}" srcOrd="0" destOrd="0" presId="urn:microsoft.com/office/officeart/2005/8/layout/vProcess5"/>
    <dgm:cxn modelId="{5E395033-38C7-48DA-9FC4-796B1ED0A502}" type="presParOf" srcId="{4F4D7E29-38F2-43B2-A115-5DB95523E039}" destId="{01EECA2C-76F0-4C67-91C1-D97E98D9735B}" srcOrd="1" destOrd="0" presId="urn:microsoft.com/office/officeart/2005/8/layout/vProcess5"/>
    <dgm:cxn modelId="{ABF9611B-7B62-437E-99BE-EF225FC11298}" type="presParOf" srcId="{4F4D7E29-38F2-43B2-A115-5DB95523E039}" destId="{A93F5358-E6CD-44BD-8B19-85439FAA53FB}" srcOrd="2" destOrd="0" presId="urn:microsoft.com/office/officeart/2005/8/layout/vProcess5"/>
    <dgm:cxn modelId="{A72A8BB5-C0F1-4846-A2AC-9583E718C1AC}" type="presParOf" srcId="{4F4D7E29-38F2-43B2-A115-5DB95523E039}" destId="{2C24C55E-57F9-486D-863D-7964CB0822E9}" srcOrd="3" destOrd="0" presId="urn:microsoft.com/office/officeart/2005/8/layout/vProcess5"/>
    <dgm:cxn modelId="{019D22FC-D85B-4A4F-AA27-95A6E6D53CF6}" type="presParOf" srcId="{4F4D7E29-38F2-43B2-A115-5DB95523E039}" destId="{76189808-EA40-4A33-9B13-40B02311F03A}" srcOrd="4" destOrd="0" presId="urn:microsoft.com/office/officeart/2005/8/layout/vProcess5"/>
    <dgm:cxn modelId="{8243A235-648B-4283-B501-FCC113DF34EC}" type="presParOf" srcId="{4F4D7E29-38F2-43B2-A115-5DB95523E039}" destId="{4DE8C93F-478B-4F48-8CD4-5AB7B3192B58}" srcOrd="5" destOrd="0" presId="urn:microsoft.com/office/officeart/2005/8/layout/vProcess5"/>
    <dgm:cxn modelId="{4CF713D1-9190-4D77-911E-F87EAA0F693E}" type="presParOf" srcId="{4F4D7E29-38F2-43B2-A115-5DB95523E039}" destId="{5F7128AE-919E-400F-8BFD-FB9802BF7986}" srcOrd="6" destOrd="0" presId="urn:microsoft.com/office/officeart/2005/8/layout/vProcess5"/>
    <dgm:cxn modelId="{86B4ED4F-2F31-494C-94C8-F8AE0999DCBC}" type="presParOf" srcId="{4F4D7E29-38F2-43B2-A115-5DB95523E039}" destId="{47E949DC-DCA3-4142-871B-AD385EBC5D7A}" srcOrd="7" destOrd="0" presId="urn:microsoft.com/office/officeart/2005/8/layout/vProcess5"/>
    <dgm:cxn modelId="{320B0F41-7396-47E7-AFD4-4F73DC74EFA1}" type="presParOf" srcId="{4F4D7E29-38F2-43B2-A115-5DB95523E039}" destId="{2BA7643F-24B6-4A1A-8E45-3A28E3E8827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1722C72-85B7-4865-BEBE-74BC0DC052AF}" type="doc">
      <dgm:prSet loTypeId="urn:microsoft.com/office/officeart/2005/8/layout/b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6FD0577E-68F2-43E6-AE13-DC2BFBD0535F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大一統</a:t>
          </a:r>
        </a:p>
      </dgm:t>
    </dgm:pt>
    <dgm:pt modelId="{0CEBAA84-5144-4DEB-890F-B7398D10EEFB}" type="parTrans" cxnId="{19FEBF71-770D-4C12-8088-3BF567C68F65}">
      <dgm:prSet/>
      <dgm:spPr/>
      <dgm:t>
        <a:bodyPr/>
        <a:lstStyle/>
        <a:p>
          <a:endParaRPr lang="zh-TW" altLang="en-US"/>
        </a:p>
      </dgm:t>
    </dgm:pt>
    <dgm:pt modelId="{D8E38656-72AB-401D-B937-7EC4FA77DAB8}" type="sibTrans" cxnId="{19FEBF71-770D-4C12-8088-3BF567C68F65}">
      <dgm:prSet/>
      <dgm:spPr/>
      <dgm:t>
        <a:bodyPr/>
        <a:lstStyle/>
        <a:p>
          <a:endParaRPr lang="zh-TW" altLang="en-US"/>
        </a:p>
      </dgm:t>
    </dgm:pt>
    <dgm:pt modelId="{E291CFA1-5AA1-4CBA-B153-6199D8890F15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大居正</a:t>
          </a:r>
        </a:p>
      </dgm:t>
    </dgm:pt>
    <dgm:pt modelId="{F826D2B2-BCDB-4550-83EA-1C6CE78C1BA6}" type="parTrans" cxnId="{C60D6E6A-36E3-4CDF-A748-067011D08B60}">
      <dgm:prSet/>
      <dgm:spPr/>
      <dgm:t>
        <a:bodyPr/>
        <a:lstStyle/>
        <a:p>
          <a:endParaRPr lang="zh-TW" altLang="en-US"/>
        </a:p>
      </dgm:t>
    </dgm:pt>
    <dgm:pt modelId="{40B14CFA-AA7B-4471-89B5-699258366D38}" type="sibTrans" cxnId="{C60D6E6A-36E3-4CDF-A748-067011D08B60}">
      <dgm:prSet/>
      <dgm:spPr/>
      <dgm:t>
        <a:bodyPr/>
        <a:lstStyle/>
        <a:p>
          <a:endParaRPr lang="zh-TW" altLang="en-US"/>
        </a:p>
      </dgm:t>
    </dgm:pt>
    <dgm:pt modelId="{2E0AF234-95B7-48E3-9A16-20240F0A8B7C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張三世</a:t>
          </a:r>
        </a:p>
      </dgm:t>
    </dgm:pt>
    <dgm:pt modelId="{CECAED33-75CC-45F1-8F69-B42CBE29AA09}" type="parTrans" cxnId="{951A8A8B-F615-483C-9BE4-6D5CD0FC3E0A}">
      <dgm:prSet/>
      <dgm:spPr/>
      <dgm:t>
        <a:bodyPr/>
        <a:lstStyle/>
        <a:p>
          <a:endParaRPr lang="zh-TW" altLang="en-US"/>
        </a:p>
      </dgm:t>
    </dgm:pt>
    <dgm:pt modelId="{B8FA872D-3A8A-47D1-A50F-33C308C450D6}" type="sibTrans" cxnId="{951A8A8B-F615-483C-9BE4-6D5CD0FC3E0A}">
      <dgm:prSet/>
      <dgm:spPr/>
      <dgm:t>
        <a:bodyPr/>
        <a:lstStyle/>
        <a:p>
          <a:endParaRPr lang="zh-TW" altLang="en-US"/>
        </a:p>
      </dgm:t>
    </dgm:pt>
    <dgm:pt modelId="{3237DEC5-5157-4D11-BEC1-5EBD5C84D1E2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通三統</a:t>
          </a:r>
        </a:p>
      </dgm:t>
    </dgm:pt>
    <dgm:pt modelId="{14CA3883-B91E-4889-BE00-021EDCC2F0B2}" type="parTrans" cxnId="{F87960F5-2110-4DAB-8C91-D576E0880E08}">
      <dgm:prSet/>
      <dgm:spPr/>
      <dgm:t>
        <a:bodyPr/>
        <a:lstStyle/>
        <a:p>
          <a:endParaRPr lang="zh-TW" altLang="en-US"/>
        </a:p>
      </dgm:t>
    </dgm:pt>
    <dgm:pt modelId="{61D31DCB-5490-488A-8D64-9375455B82E8}" type="sibTrans" cxnId="{F87960F5-2110-4DAB-8C91-D576E0880E08}">
      <dgm:prSet/>
      <dgm:spPr/>
      <dgm:t>
        <a:bodyPr/>
        <a:lstStyle/>
        <a:p>
          <a:endParaRPr lang="zh-TW" altLang="en-US"/>
        </a:p>
      </dgm:t>
    </dgm:pt>
    <dgm:pt modelId="{3F6D242D-B300-4898-8BAE-5BD2B12A40B4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通權變</a:t>
          </a:r>
        </a:p>
      </dgm:t>
    </dgm:pt>
    <dgm:pt modelId="{B0759D70-9824-40CE-AC0D-58D164BDCBDB}" type="parTrans" cxnId="{3217E2E9-82F4-41AF-A1B9-0198AD20DB2D}">
      <dgm:prSet/>
      <dgm:spPr/>
      <dgm:t>
        <a:bodyPr/>
        <a:lstStyle/>
        <a:p>
          <a:endParaRPr lang="zh-TW" altLang="en-US"/>
        </a:p>
      </dgm:t>
    </dgm:pt>
    <dgm:pt modelId="{0C9FA05C-5E79-47E9-BA80-E360E21F42C6}" type="sibTrans" cxnId="{3217E2E9-82F4-41AF-A1B9-0198AD20DB2D}">
      <dgm:prSet/>
      <dgm:spPr/>
      <dgm:t>
        <a:bodyPr/>
        <a:lstStyle/>
        <a:p>
          <a:endParaRPr lang="zh-TW" altLang="en-US"/>
        </a:p>
      </dgm:t>
    </dgm:pt>
    <dgm:pt modelId="{10E5A59C-D92E-4F1E-B0A4-0D0206BF3C45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高讓國</a:t>
          </a:r>
        </a:p>
      </dgm:t>
    </dgm:pt>
    <dgm:pt modelId="{5AEF1726-E91E-45DA-A75D-76303E184EDB}" type="parTrans" cxnId="{45808408-2660-417C-B6B9-3131BD12D5AC}">
      <dgm:prSet/>
      <dgm:spPr/>
      <dgm:t>
        <a:bodyPr/>
        <a:lstStyle/>
        <a:p>
          <a:endParaRPr lang="zh-TW" altLang="en-US"/>
        </a:p>
      </dgm:t>
    </dgm:pt>
    <dgm:pt modelId="{29246970-F912-4045-B1C9-DB3CA94F526E}" type="sibTrans" cxnId="{45808408-2660-417C-B6B9-3131BD12D5AC}">
      <dgm:prSet/>
      <dgm:spPr/>
      <dgm:t>
        <a:bodyPr/>
        <a:lstStyle/>
        <a:p>
          <a:endParaRPr lang="zh-TW" altLang="en-US"/>
        </a:p>
      </dgm:t>
    </dgm:pt>
    <dgm:pt modelId="{BC06A0C3-133D-4B4F-864C-6FCB0601299E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撥亂正</a:t>
          </a:r>
        </a:p>
      </dgm:t>
    </dgm:pt>
    <dgm:pt modelId="{A4EA7A5A-8D49-48E7-843D-0C4A6CB33700}" type="parTrans" cxnId="{6DAD5275-F364-4796-B4F7-B3C2FB9FF08F}">
      <dgm:prSet/>
      <dgm:spPr/>
      <dgm:t>
        <a:bodyPr/>
        <a:lstStyle/>
        <a:p>
          <a:endParaRPr lang="zh-TW" altLang="en-US"/>
        </a:p>
      </dgm:t>
    </dgm:pt>
    <dgm:pt modelId="{C8F7889B-55D6-465B-BC2E-CF1C8854267F}" type="sibTrans" cxnId="{6DAD5275-F364-4796-B4F7-B3C2FB9FF08F}">
      <dgm:prSet/>
      <dgm:spPr/>
      <dgm:t>
        <a:bodyPr/>
        <a:lstStyle/>
        <a:p>
          <a:endParaRPr lang="zh-TW" altLang="en-US"/>
        </a:p>
      </dgm:t>
    </dgm:pt>
    <dgm:pt modelId="{568F2EC7-A4A8-44C1-84F5-2CD0ED0A09A6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立元神</a:t>
          </a:r>
        </a:p>
      </dgm:t>
    </dgm:pt>
    <dgm:pt modelId="{4B57CE2C-C7B2-4122-A1FF-1F96B41C88D1}" type="parTrans" cxnId="{C70A1CCB-8E54-4B48-BEB7-874102A14183}">
      <dgm:prSet/>
      <dgm:spPr/>
      <dgm:t>
        <a:bodyPr/>
        <a:lstStyle/>
        <a:p>
          <a:endParaRPr lang="zh-TW" altLang="en-US"/>
        </a:p>
      </dgm:t>
    </dgm:pt>
    <dgm:pt modelId="{99D0FCFD-BD03-4251-AE62-21ED0CBA4F25}" type="sibTrans" cxnId="{C70A1CCB-8E54-4B48-BEB7-874102A14183}">
      <dgm:prSet/>
      <dgm:spPr/>
      <dgm:t>
        <a:bodyPr/>
        <a:lstStyle/>
        <a:p>
          <a:endParaRPr lang="zh-TW" altLang="en-US"/>
        </a:p>
      </dgm:t>
    </dgm:pt>
    <dgm:pt modelId="{47700437-8C12-4D0D-9F74-3CAD13CE085E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公天下</a:t>
          </a:r>
        </a:p>
      </dgm:t>
    </dgm:pt>
    <dgm:pt modelId="{DEAB80DF-DD06-4437-BCB7-BEAFCD3DC7EC}" type="parTrans" cxnId="{395ABC96-833D-4CA1-9E03-40C897D31B3C}">
      <dgm:prSet/>
      <dgm:spPr/>
      <dgm:t>
        <a:bodyPr/>
        <a:lstStyle/>
        <a:p>
          <a:endParaRPr lang="zh-TW" altLang="en-US"/>
        </a:p>
      </dgm:t>
    </dgm:pt>
    <dgm:pt modelId="{F547F7B0-401C-43DF-81FC-B54832175219}" type="sibTrans" cxnId="{395ABC96-833D-4CA1-9E03-40C897D31B3C}">
      <dgm:prSet/>
      <dgm:spPr/>
      <dgm:t>
        <a:bodyPr/>
        <a:lstStyle/>
        <a:p>
          <a:endParaRPr lang="zh-TW" altLang="en-US"/>
        </a:p>
      </dgm:t>
    </dgm:pt>
    <dgm:pt modelId="{8E30F6CB-B829-4075-BFC0-D734BBF31055}" type="pres">
      <dgm:prSet presAssocID="{81722C72-85B7-4865-BEBE-74BC0DC052AF}" presName="Name0" presStyleCnt="0">
        <dgm:presLayoutVars>
          <dgm:dir/>
          <dgm:resizeHandles/>
        </dgm:presLayoutVars>
      </dgm:prSet>
      <dgm:spPr/>
    </dgm:pt>
    <dgm:pt modelId="{440E0453-7183-45FE-81AD-08584EFBBDC2}" type="pres">
      <dgm:prSet presAssocID="{6FD0577E-68F2-43E6-AE13-DC2BFBD0535F}" presName="compNode" presStyleCnt="0"/>
      <dgm:spPr/>
    </dgm:pt>
    <dgm:pt modelId="{B9779AA6-5BC5-46B5-B846-977556601CC2}" type="pres">
      <dgm:prSet presAssocID="{6FD0577E-68F2-43E6-AE13-DC2BFBD0535F}" presName="dummyConnPt" presStyleCnt="0"/>
      <dgm:spPr/>
    </dgm:pt>
    <dgm:pt modelId="{1E16B690-A8A7-4C5C-9943-C5936FA7F565}" type="pres">
      <dgm:prSet presAssocID="{6FD0577E-68F2-43E6-AE13-DC2BFBD0535F}" presName="node" presStyleLbl="node1" presStyleIdx="0" presStyleCnt="9">
        <dgm:presLayoutVars>
          <dgm:bulletEnabled val="1"/>
        </dgm:presLayoutVars>
      </dgm:prSet>
      <dgm:spPr/>
    </dgm:pt>
    <dgm:pt modelId="{826BFDDA-C4C6-4E07-9FB3-03B1F530818B}" type="pres">
      <dgm:prSet presAssocID="{D8E38656-72AB-401D-B937-7EC4FA77DAB8}" presName="sibTrans" presStyleLbl="bgSibTrans2D1" presStyleIdx="0" presStyleCnt="8"/>
      <dgm:spPr/>
    </dgm:pt>
    <dgm:pt modelId="{885AB645-937F-4F56-BF86-7BE3583825A2}" type="pres">
      <dgm:prSet presAssocID="{E291CFA1-5AA1-4CBA-B153-6199D8890F15}" presName="compNode" presStyleCnt="0"/>
      <dgm:spPr/>
    </dgm:pt>
    <dgm:pt modelId="{F6F50877-846A-4E75-9C8F-670C10850615}" type="pres">
      <dgm:prSet presAssocID="{E291CFA1-5AA1-4CBA-B153-6199D8890F15}" presName="dummyConnPt" presStyleCnt="0"/>
      <dgm:spPr/>
    </dgm:pt>
    <dgm:pt modelId="{1296D1FA-AEFC-47B0-8CD0-EF764F7214B8}" type="pres">
      <dgm:prSet presAssocID="{E291CFA1-5AA1-4CBA-B153-6199D8890F15}" presName="node" presStyleLbl="node1" presStyleIdx="1" presStyleCnt="9">
        <dgm:presLayoutVars>
          <dgm:bulletEnabled val="1"/>
        </dgm:presLayoutVars>
      </dgm:prSet>
      <dgm:spPr/>
    </dgm:pt>
    <dgm:pt modelId="{C58A842E-4D9D-4411-AFA3-9B6A96D0A9BD}" type="pres">
      <dgm:prSet presAssocID="{40B14CFA-AA7B-4471-89B5-699258366D38}" presName="sibTrans" presStyleLbl="bgSibTrans2D1" presStyleIdx="1" presStyleCnt="8"/>
      <dgm:spPr/>
    </dgm:pt>
    <dgm:pt modelId="{19B0C600-DBA2-46D9-9754-163204E95B0C}" type="pres">
      <dgm:prSet presAssocID="{2E0AF234-95B7-48E3-9A16-20240F0A8B7C}" presName="compNode" presStyleCnt="0"/>
      <dgm:spPr/>
    </dgm:pt>
    <dgm:pt modelId="{17F2D24D-D96D-4268-BECB-D618DB46BBDB}" type="pres">
      <dgm:prSet presAssocID="{2E0AF234-95B7-48E3-9A16-20240F0A8B7C}" presName="dummyConnPt" presStyleCnt="0"/>
      <dgm:spPr/>
    </dgm:pt>
    <dgm:pt modelId="{4DC6113B-79D3-4231-876A-F1BEDF1A1339}" type="pres">
      <dgm:prSet presAssocID="{2E0AF234-95B7-48E3-9A16-20240F0A8B7C}" presName="node" presStyleLbl="node1" presStyleIdx="2" presStyleCnt="9">
        <dgm:presLayoutVars>
          <dgm:bulletEnabled val="1"/>
        </dgm:presLayoutVars>
      </dgm:prSet>
      <dgm:spPr/>
    </dgm:pt>
    <dgm:pt modelId="{CC6C06EC-486A-49FF-AFA1-858070E448C1}" type="pres">
      <dgm:prSet presAssocID="{B8FA872D-3A8A-47D1-A50F-33C308C450D6}" presName="sibTrans" presStyleLbl="bgSibTrans2D1" presStyleIdx="2" presStyleCnt="8"/>
      <dgm:spPr/>
    </dgm:pt>
    <dgm:pt modelId="{E4291E0E-8F70-4F3A-AEC7-BB670AB22CDE}" type="pres">
      <dgm:prSet presAssocID="{3237DEC5-5157-4D11-BEC1-5EBD5C84D1E2}" presName="compNode" presStyleCnt="0"/>
      <dgm:spPr/>
    </dgm:pt>
    <dgm:pt modelId="{08EC36B0-3112-4A62-AC34-109F14E8CA2C}" type="pres">
      <dgm:prSet presAssocID="{3237DEC5-5157-4D11-BEC1-5EBD5C84D1E2}" presName="dummyConnPt" presStyleCnt="0"/>
      <dgm:spPr/>
    </dgm:pt>
    <dgm:pt modelId="{549866D2-1DB5-4466-AB30-948F23DB0801}" type="pres">
      <dgm:prSet presAssocID="{3237DEC5-5157-4D11-BEC1-5EBD5C84D1E2}" presName="node" presStyleLbl="node1" presStyleIdx="3" presStyleCnt="9">
        <dgm:presLayoutVars>
          <dgm:bulletEnabled val="1"/>
        </dgm:presLayoutVars>
      </dgm:prSet>
      <dgm:spPr/>
    </dgm:pt>
    <dgm:pt modelId="{2FD60C3A-614F-42AA-A97D-48CCBE8E9BDF}" type="pres">
      <dgm:prSet presAssocID="{61D31DCB-5490-488A-8D64-9375455B82E8}" presName="sibTrans" presStyleLbl="bgSibTrans2D1" presStyleIdx="3" presStyleCnt="8"/>
      <dgm:spPr/>
    </dgm:pt>
    <dgm:pt modelId="{AD9BC2CD-C82E-4CDB-A79E-DDB605569646}" type="pres">
      <dgm:prSet presAssocID="{3F6D242D-B300-4898-8BAE-5BD2B12A40B4}" presName="compNode" presStyleCnt="0"/>
      <dgm:spPr/>
    </dgm:pt>
    <dgm:pt modelId="{C10E04D7-3C83-4250-B977-F53F1497C668}" type="pres">
      <dgm:prSet presAssocID="{3F6D242D-B300-4898-8BAE-5BD2B12A40B4}" presName="dummyConnPt" presStyleCnt="0"/>
      <dgm:spPr/>
    </dgm:pt>
    <dgm:pt modelId="{358564CE-F8E8-4EA1-BD39-A35CB994F025}" type="pres">
      <dgm:prSet presAssocID="{3F6D242D-B300-4898-8BAE-5BD2B12A40B4}" presName="node" presStyleLbl="node1" presStyleIdx="4" presStyleCnt="9">
        <dgm:presLayoutVars>
          <dgm:bulletEnabled val="1"/>
        </dgm:presLayoutVars>
      </dgm:prSet>
      <dgm:spPr/>
    </dgm:pt>
    <dgm:pt modelId="{338FD425-04E8-40AC-8384-31D593FD1E7D}" type="pres">
      <dgm:prSet presAssocID="{0C9FA05C-5E79-47E9-BA80-E360E21F42C6}" presName="sibTrans" presStyleLbl="bgSibTrans2D1" presStyleIdx="4" presStyleCnt="8"/>
      <dgm:spPr/>
    </dgm:pt>
    <dgm:pt modelId="{2BC19A86-4B50-492B-8EB2-EBEC31DC16F1}" type="pres">
      <dgm:prSet presAssocID="{10E5A59C-D92E-4F1E-B0A4-0D0206BF3C45}" presName="compNode" presStyleCnt="0"/>
      <dgm:spPr/>
    </dgm:pt>
    <dgm:pt modelId="{4FC71085-6DEA-47F8-B182-9B2487C9A11F}" type="pres">
      <dgm:prSet presAssocID="{10E5A59C-D92E-4F1E-B0A4-0D0206BF3C45}" presName="dummyConnPt" presStyleCnt="0"/>
      <dgm:spPr/>
    </dgm:pt>
    <dgm:pt modelId="{57B2A40E-957C-431B-9429-62513DFA06C5}" type="pres">
      <dgm:prSet presAssocID="{10E5A59C-D92E-4F1E-B0A4-0D0206BF3C45}" presName="node" presStyleLbl="node1" presStyleIdx="5" presStyleCnt="9">
        <dgm:presLayoutVars>
          <dgm:bulletEnabled val="1"/>
        </dgm:presLayoutVars>
      </dgm:prSet>
      <dgm:spPr/>
    </dgm:pt>
    <dgm:pt modelId="{C2978F98-5CBA-43BC-A7B1-B446AB0169F9}" type="pres">
      <dgm:prSet presAssocID="{29246970-F912-4045-B1C9-DB3CA94F526E}" presName="sibTrans" presStyleLbl="bgSibTrans2D1" presStyleIdx="5" presStyleCnt="8"/>
      <dgm:spPr/>
    </dgm:pt>
    <dgm:pt modelId="{1E25CDC5-CB21-4D03-8492-6699CA4C889D}" type="pres">
      <dgm:prSet presAssocID="{BC06A0C3-133D-4B4F-864C-6FCB0601299E}" presName="compNode" presStyleCnt="0"/>
      <dgm:spPr/>
    </dgm:pt>
    <dgm:pt modelId="{5E456E0C-42A5-41B6-A13D-669D32083AFB}" type="pres">
      <dgm:prSet presAssocID="{BC06A0C3-133D-4B4F-864C-6FCB0601299E}" presName="dummyConnPt" presStyleCnt="0"/>
      <dgm:spPr/>
    </dgm:pt>
    <dgm:pt modelId="{A20AD13D-48FC-42AC-9090-B607A71BD49B}" type="pres">
      <dgm:prSet presAssocID="{BC06A0C3-133D-4B4F-864C-6FCB0601299E}" presName="node" presStyleLbl="node1" presStyleIdx="6" presStyleCnt="9">
        <dgm:presLayoutVars>
          <dgm:bulletEnabled val="1"/>
        </dgm:presLayoutVars>
      </dgm:prSet>
      <dgm:spPr/>
    </dgm:pt>
    <dgm:pt modelId="{2244E1D4-F8EA-41E1-B943-34F6C4825FE1}" type="pres">
      <dgm:prSet presAssocID="{C8F7889B-55D6-465B-BC2E-CF1C8854267F}" presName="sibTrans" presStyleLbl="bgSibTrans2D1" presStyleIdx="6" presStyleCnt="8"/>
      <dgm:spPr/>
    </dgm:pt>
    <dgm:pt modelId="{BF22405A-C436-4705-9568-47A7E15EB0D3}" type="pres">
      <dgm:prSet presAssocID="{568F2EC7-A4A8-44C1-84F5-2CD0ED0A09A6}" presName="compNode" presStyleCnt="0"/>
      <dgm:spPr/>
    </dgm:pt>
    <dgm:pt modelId="{BC94E168-CB56-4DEB-8862-44F7D88F0296}" type="pres">
      <dgm:prSet presAssocID="{568F2EC7-A4A8-44C1-84F5-2CD0ED0A09A6}" presName="dummyConnPt" presStyleCnt="0"/>
      <dgm:spPr/>
    </dgm:pt>
    <dgm:pt modelId="{6E285C68-F75C-4736-9F4D-1E632BCCC491}" type="pres">
      <dgm:prSet presAssocID="{568F2EC7-A4A8-44C1-84F5-2CD0ED0A09A6}" presName="node" presStyleLbl="node1" presStyleIdx="7" presStyleCnt="9">
        <dgm:presLayoutVars>
          <dgm:bulletEnabled val="1"/>
        </dgm:presLayoutVars>
      </dgm:prSet>
      <dgm:spPr/>
    </dgm:pt>
    <dgm:pt modelId="{770A1982-92EC-4A14-8DC7-4FFAC2090E62}" type="pres">
      <dgm:prSet presAssocID="{99D0FCFD-BD03-4251-AE62-21ED0CBA4F25}" presName="sibTrans" presStyleLbl="bgSibTrans2D1" presStyleIdx="7" presStyleCnt="8"/>
      <dgm:spPr/>
    </dgm:pt>
    <dgm:pt modelId="{3FF2AB87-EF7C-4B51-9993-1C2A79AA5CC7}" type="pres">
      <dgm:prSet presAssocID="{47700437-8C12-4D0D-9F74-3CAD13CE085E}" presName="compNode" presStyleCnt="0"/>
      <dgm:spPr/>
    </dgm:pt>
    <dgm:pt modelId="{90A697C0-E6D7-4D1F-A0AE-EAD60CCFDB77}" type="pres">
      <dgm:prSet presAssocID="{47700437-8C12-4D0D-9F74-3CAD13CE085E}" presName="dummyConnPt" presStyleCnt="0"/>
      <dgm:spPr/>
    </dgm:pt>
    <dgm:pt modelId="{F477D1E6-5615-4837-9926-84FDBA78983B}" type="pres">
      <dgm:prSet presAssocID="{47700437-8C12-4D0D-9F74-3CAD13CE085E}" presName="node" presStyleLbl="node1" presStyleIdx="8" presStyleCnt="9">
        <dgm:presLayoutVars>
          <dgm:bulletEnabled val="1"/>
        </dgm:presLayoutVars>
      </dgm:prSet>
      <dgm:spPr/>
    </dgm:pt>
  </dgm:ptLst>
  <dgm:cxnLst>
    <dgm:cxn modelId="{CFA75405-ED42-4B49-A153-516DE53875C9}" type="presOf" srcId="{61D31DCB-5490-488A-8D64-9375455B82E8}" destId="{2FD60C3A-614F-42AA-A97D-48CCBE8E9BDF}" srcOrd="0" destOrd="0" presId="urn:microsoft.com/office/officeart/2005/8/layout/bProcess4"/>
    <dgm:cxn modelId="{45808408-2660-417C-B6B9-3131BD12D5AC}" srcId="{81722C72-85B7-4865-BEBE-74BC0DC052AF}" destId="{10E5A59C-D92E-4F1E-B0A4-0D0206BF3C45}" srcOrd="5" destOrd="0" parTransId="{5AEF1726-E91E-45DA-A75D-76303E184EDB}" sibTransId="{29246970-F912-4045-B1C9-DB3CA94F526E}"/>
    <dgm:cxn modelId="{792C930F-29A6-456F-A720-A04C7B8FCADB}" type="presOf" srcId="{29246970-F912-4045-B1C9-DB3CA94F526E}" destId="{C2978F98-5CBA-43BC-A7B1-B446AB0169F9}" srcOrd="0" destOrd="0" presId="urn:microsoft.com/office/officeart/2005/8/layout/bProcess4"/>
    <dgm:cxn modelId="{2CCA0924-B7AD-4946-B815-453FD76C8B93}" type="presOf" srcId="{BC06A0C3-133D-4B4F-864C-6FCB0601299E}" destId="{A20AD13D-48FC-42AC-9090-B607A71BD49B}" srcOrd="0" destOrd="0" presId="urn:microsoft.com/office/officeart/2005/8/layout/bProcess4"/>
    <dgm:cxn modelId="{E014D129-BA98-44BD-A512-E9C9621BCBCF}" type="presOf" srcId="{2E0AF234-95B7-48E3-9A16-20240F0A8B7C}" destId="{4DC6113B-79D3-4231-876A-F1BEDF1A1339}" srcOrd="0" destOrd="0" presId="urn:microsoft.com/office/officeart/2005/8/layout/bProcess4"/>
    <dgm:cxn modelId="{66C52635-7819-43A7-AB9F-D50C3815AE2A}" type="presOf" srcId="{10E5A59C-D92E-4F1E-B0A4-0D0206BF3C45}" destId="{57B2A40E-957C-431B-9429-62513DFA06C5}" srcOrd="0" destOrd="0" presId="urn:microsoft.com/office/officeart/2005/8/layout/bProcess4"/>
    <dgm:cxn modelId="{F2CB5735-0DEB-461E-9DA0-6CDCA6ABF62E}" type="presOf" srcId="{40B14CFA-AA7B-4471-89B5-699258366D38}" destId="{C58A842E-4D9D-4411-AFA3-9B6A96D0A9BD}" srcOrd="0" destOrd="0" presId="urn:microsoft.com/office/officeart/2005/8/layout/bProcess4"/>
    <dgm:cxn modelId="{3CAECC5B-077C-4A53-9566-E5DECF411B50}" type="presOf" srcId="{D8E38656-72AB-401D-B937-7EC4FA77DAB8}" destId="{826BFDDA-C4C6-4E07-9FB3-03B1F530818B}" srcOrd="0" destOrd="0" presId="urn:microsoft.com/office/officeart/2005/8/layout/bProcess4"/>
    <dgm:cxn modelId="{68768641-C703-4A73-8DEC-941A7B73A88E}" type="presOf" srcId="{B8FA872D-3A8A-47D1-A50F-33C308C450D6}" destId="{CC6C06EC-486A-49FF-AFA1-858070E448C1}" srcOrd="0" destOrd="0" presId="urn:microsoft.com/office/officeart/2005/8/layout/bProcess4"/>
    <dgm:cxn modelId="{A4FF0442-B3FB-44A7-9E7A-445472E74AC4}" type="presOf" srcId="{568F2EC7-A4A8-44C1-84F5-2CD0ED0A09A6}" destId="{6E285C68-F75C-4736-9F4D-1E632BCCC491}" srcOrd="0" destOrd="0" presId="urn:microsoft.com/office/officeart/2005/8/layout/bProcess4"/>
    <dgm:cxn modelId="{03012344-DAAB-490A-AC8C-9E6B881D0011}" type="presOf" srcId="{47700437-8C12-4D0D-9F74-3CAD13CE085E}" destId="{F477D1E6-5615-4837-9926-84FDBA78983B}" srcOrd="0" destOrd="0" presId="urn:microsoft.com/office/officeart/2005/8/layout/bProcess4"/>
    <dgm:cxn modelId="{C60D6E6A-36E3-4CDF-A748-067011D08B60}" srcId="{81722C72-85B7-4865-BEBE-74BC0DC052AF}" destId="{E291CFA1-5AA1-4CBA-B153-6199D8890F15}" srcOrd="1" destOrd="0" parTransId="{F826D2B2-BCDB-4550-83EA-1C6CE78C1BA6}" sibTransId="{40B14CFA-AA7B-4471-89B5-699258366D38}"/>
    <dgm:cxn modelId="{137A6D4B-3A05-43C1-8F9F-89D670E8148F}" type="presOf" srcId="{C8F7889B-55D6-465B-BC2E-CF1C8854267F}" destId="{2244E1D4-F8EA-41E1-B943-34F6C4825FE1}" srcOrd="0" destOrd="0" presId="urn:microsoft.com/office/officeart/2005/8/layout/bProcess4"/>
    <dgm:cxn modelId="{19FEBF71-770D-4C12-8088-3BF567C68F65}" srcId="{81722C72-85B7-4865-BEBE-74BC0DC052AF}" destId="{6FD0577E-68F2-43E6-AE13-DC2BFBD0535F}" srcOrd="0" destOrd="0" parTransId="{0CEBAA84-5144-4DEB-890F-B7398D10EEFB}" sibTransId="{D8E38656-72AB-401D-B937-7EC4FA77DAB8}"/>
    <dgm:cxn modelId="{9E388E73-40C7-49C5-98DB-304BFE807815}" type="presOf" srcId="{99D0FCFD-BD03-4251-AE62-21ED0CBA4F25}" destId="{770A1982-92EC-4A14-8DC7-4FFAC2090E62}" srcOrd="0" destOrd="0" presId="urn:microsoft.com/office/officeart/2005/8/layout/bProcess4"/>
    <dgm:cxn modelId="{29CF6B74-5E65-4CF8-918A-E601BE1C266C}" type="presOf" srcId="{81722C72-85B7-4865-BEBE-74BC0DC052AF}" destId="{8E30F6CB-B829-4075-BFC0-D734BBF31055}" srcOrd="0" destOrd="0" presId="urn:microsoft.com/office/officeart/2005/8/layout/bProcess4"/>
    <dgm:cxn modelId="{6DAD5275-F364-4796-B4F7-B3C2FB9FF08F}" srcId="{81722C72-85B7-4865-BEBE-74BC0DC052AF}" destId="{BC06A0C3-133D-4B4F-864C-6FCB0601299E}" srcOrd="6" destOrd="0" parTransId="{A4EA7A5A-8D49-48E7-843D-0C4A6CB33700}" sibTransId="{C8F7889B-55D6-465B-BC2E-CF1C8854267F}"/>
    <dgm:cxn modelId="{951A8A8B-F615-483C-9BE4-6D5CD0FC3E0A}" srcId="{81722C72-85B7-4865-BEBE-74BC0DC052AF}" destId="{2E0AF234-95B7-48E3-9A16-20240F0A8B7C}" srcOrd="2" destOrd="0" parTransId="{CECAED33-75CC-45F1-8F69-B42CBE29AA09}" sibTransId="{B8FA872D-3A8A-47D1-A50F-33C308C450D6}"/>
    <dgm:cxn modelId="{395ABC96-833D-4CA1-9E03-40C897D31B3C}" srcId="{81722C72-85B7-4865-BEBE-74BC0DC052AF}" destId="{47700437-8C12-4D0D-9F74-3CAD13CE085E}" srcOrd="8" destOrd="0" parTransId="{DEAB80DF-DD06-4437-BCB7-BEAFCD3DC7EC}" sibTransId="{F547F7B0-401C-43DF-81FC-B54832175219}"/>
    <dgm:cxn modelId="{977538C1-07B6-46A0-B4FB-C164152052D4}" type="presOf" srcId="{E291CFA1-5AA1-4CBA-B153-6199D8890F15}" destId="{1296D1FA-AEFC-47B0-8CD0-EF764F7214B8}" srcOrd="0" destOrd="0" presId="urn:microsoft.com/office/officeart/2005/8/layout/bProcess4"/>
    <dgm:cxn modelId="{240902C3-A475-4ECF-92EE-0EC435DD3BBB}" type="presOf" srcId="{3237DEC5-5157-4D11-BEC1-5EBD5C84D1E2}" destId="{549866D2-1DB5-4466-AB30-948F23DB0801}" srcOrd="0" destOrd="0" presId="urn:microsoft.com/office/officeart/2005/8/layout/bProcess4"/>
    <dgm:cxn modelId="{C70A1CCB-8E54-4B48-BEB7-874102A14183}" srcId="{81722C72-85B7-4865-BEBE-74BC0DC052AF}" destId="{568F2EC7-A4A8-44C1-84F5-2CD0ED0A09A6}" srcOrd="7" destOrd="0" parTransId="{4B57CE2C-C7B2-4122-A1FF-1F96B41C88D1}" sibTransId="{99D0FCFD-BD03-4251-AE62-21ED0CBA4F25}"/>
    <dgm:cxn modelId="{4AEC7AD9-79B5-4A43-95C5-74BA9D5B9E3C}" type="presOf" srcId="{6FD0577E-68F2-43E6-AE13-DC2BFBD0535F}" destId="{1E16B690-A8A7-4C5C-9943-C5936FA7F565}" srcOrd="0" destOrd="0" presId="urn:microsoft.com/office/officeart/2005/8/layout/bProcess4"/>
    <dgm:cxn modelId="{3217E2E9-82F4-41AF-A1B9-0198AD20DB2D}" srcId="{81722C72-85B7-4865-BEBE-74BC0DC052AF}" destId="{3F6D242D-B300-4898-8BAE-5BD2B12A40B4}" srcOrd="4" destOrd="0" parTransId="{B0759D70-9824-40CE-AC0D-58D164BDCBDB}" sibTransId="{0C9FA05C-5E79-47E9-BA80-E360E21F42C6}"/>
    <dgm:cxn modelId="{459B78EC-EE08-41EF-8F39-BB1F0B0C8B57}" type="presOf" srcId="{0C9FA05C-5E79-47E9-BA80-E360E21F42C6}" destId="{338FD425-04E8-40AC-8384-31D593FD1E7D}" srcOrd="0" destOrd="0" presId="urn:microsoft.com/office/officeart/2005/8/layout/bProcess4"/>
    <dgm:cxn modelId="{F87960F5-2110-4DAB-8C91-D576E0880E08}" srcId="{81722C72-85B7-4865-BEBE-74BC0DC052AF}" destId="{3237DEC5-5157-4D11-BEC1-5EBD5C84D1E2}" srcOrd="3" destOrd="0" parTransId="{14CA3883-B91E-4889-BE00-021EDCC2F0B2}" sibTransId="{61D31DCB-5490-488A-8D64-9375455B82E8}"/>
    <dgm:cxn modelId="{F065D1F5-CBBF-4322-AEEB-85C7CA5C70A3}" type="presOf" srcId="{3F6D242D-B300-4898-8BAE-5BD2B12A40B4}" destId="{358564CE-F8E8-4EA1-BD39-A35CB994F025}" srcOrd="0" destOrd="0" presId="urn:microsoft.com/office/officeart/2005/8/layout/bProcess4"/>
    <dgm:cxn modelId="{C1D46860-6AF4-492B-AE9B-133A9FBE7721}" type="presParOf" srcId="{8E30F6CB-B829-4075-BFC0-D734BBF31055}" destId="{440E0453-7183-45FE-81AD-08584EFBBDC2}" srcOrd="0" destOrd="0" presId="urn:microsoft.com/office/officeart/2005/8/layout/bProcess4"/>
    <dgm:cxn modelId="{C612A786-E6B3-4521-ADEB-1FBBC0977910}" type="presParOf" srcId="{440E0453-7183-45FE-81AD-08584EFBBDC2}" destId="{B9779AA6-5BC5-46B5-B846-977556601CC2}" srcOrd="0" destOrd="0" presId="urn:microsoft.com/office/officeart/2005/8/layout/bProcess4"/>
    <dgm:cxn modelId="{BD7C37C5-7F90-4BED-A343-6DFA990ACC57}" type="presParOf" srcId="{440E0453-7183-45FE-81AD-08584EFBBDC2}" destId="{1E16B690-A8A7-4C5C-9943-C5936FA7F565}" srcOrd="1" destOrd="0" presId="urn:microsoft.com/office/officeart/2005/8/layout/bProcess4"/>
    <dgm:cxn modelId="{300AE888-8041-433B-A5FA-35AAD0B14779}" type="presParOf" srcId="{8E30F6CB-B829-4075-BFC0-D734BBF31055}" destId="{826BFDDA-C4C6-4E07-9FB3-03B1F530818B}" srcOrd="1" destOrd="0" presId="urn:microsoft.com/office/officeart/2005/8/layout/bProcess4"/>
    <dgm:cxn modelId="{74574194-E9F1-42E6-A493-032BEB2D42DA}" type="presParOf" srcId="{8E30F6CB-B829-4075-BFC0-D734BBF31055}" destId="{885AB645-937F-4F56-BF86-7BE3583825A2}" srcOrd="2" destOrd="0" presId="urn:microsoft.com/office/officeart/2005/8/layout/bProcess4"/>
    <dgm:cxn modelId="{8477DB0C-264A-48BA-910E-38E5C0BD714D}" type="presParOf" srcId="{885AB645-937F-4F56-BF86-7BE3583825A2}" destId="{F6F50877-846A-4E75-9C8F-670C10850615}" srcOrd="0" destOrd="0" presId="urn:microsoft.com/office/officeart/2005/8/layout/bProcess4"/>
    <dgm:cxn modelId="{82821FAA-E329-405F-AB1A-287425B762FE}" type="presParOf" srcId="{885AB645-937F-4F56-BF86-7BE3583825A2}" destId="{1296D1FA-AEFC-47B0-8CD0-EF764F7214B8}" srcOrd="1" destOrd="0" presId="urn:microsoft.com/office/officeart/2005/8/layout/bProcess4"/>
    <dgm:cxn modelId="{10F09771-2D32-44CF-93A0-914188E51912}" type="presParOf" srcId="{8E30F6CB-B829-4075-BFC0-D734BBF31055}" destId="{C58A842E-4D9D-4411-AFA3-9B6A96D0A9BD}" srcOrd="3" destOrd="0" presId="urn:microsoft.com/office/officeart/2005/8/layout/bProcess4"/>
    <dgm:cxn modelId="{35D79784-B851-4454-9CFC-9532A51F810C}" type="presParOf" srcId="{8E30F6CB-B829-4075-BFC0-D734BBF31055}" destId="{19B0C600-DBA2-46D9-9754-163204E95B0C}" srcOrd="4" destOrd="0" presId="urn:microsoft.com/office/officeart/2005/8/layout/bProcess4"/>
    <dgm:cxn modelId="{C0409418-0D6E-424E-B359-5B2C77D60648}" type="presParOf" srcId="{19B0C600-DBA2-46D9-9754-163204E95B0C}" destId="{17F2D24D-D96D-4268-BECB-D618DB46BBDB}" srcOrd="0" destOrd="0" presId="urn:microsoft.com/office/officeart/2005/8/layout/bProcess4"/>
    <dgm:cxn modelId="{0EBFFC21-6E03-4DC3-A985-130B4A5BFFCD}" type="presParOf" srcId="{19B0C600-DBA2-46D9-9754-163204E95B0C}" destId="{4DC6113B-79D3-4231-876A-F1BEDF1A1339}" srcOrd="1" destOrd="0" presId="urn:microsoft.com/office/officeart/2005/8/layout/bProcess4"/>
    <dgm:cxn modelId="{97D9F1D4-1414-46B9-9565-5336132248BD}" type="presParOf" srcId="{8E30F6CB-B829-4075-BFC0-D734BBF31055}" destId="{CC6C06EC-486A-49FF-AFA1-858070E448C1}" srcOrd="5" destOrd="0" presId="urn:microsoft.com/office/officeart/2005/8/layout/bProcess4"/>
    <dgm:cxn modelId="{4201CFCC-AF2F-48B8-96CE-56E1A07CF88C}" type="presParOf" srcId="{8E30F6CB-B829-4075-BFC0-D734BBF31055}" destId="{E4291E0E-8F70-4F3A-AEC7-BB670AB22CDE}" srcOrd="6" destOrd="0" presId="urn:microsoft.com/office/officeart/2005/8/layout/bProcess4"/>
    <dgm:cxn modelId="{AD283A6F-07BC-484E-BD44-5D5C9CF5A206}" type="presParOf" srcId="{E4291E0E-8F70-4F3A-AEC7-BB670AB22CDE}" destId="{08EC36B0-3112-4A62-AC34-109F14E8CA2C}" srcOrd="0" destOrd="0" presId="urn:microsoft.com/office/officeart/2005/8/layout/bProcess4"/>
    <dgm:cxn modelId="{D1003724-E8E7-4F9D-89EE-7AF8739DA2EB}" type="presParOf" srcId="{E4291E0E-8F70-4F3A-AEC7-BB670AB22CDE}" destId="{549866D2-1DB5-4466-AB30-948F23DB0801}" srcOrd="1" destOrd="0" presId="urn:microsoft.com/office/officeart/2005/8/layout/bProcess4"/>
    <dgm:cxn modelId="{D3D79145-9737-4311-975A-83A8D18BBECC}" type="presParOf" srcId="{8E30F6CB-B829-4075-BFC0-D734BBF31055}" destId="{2FD60C3A-614F-42AA-A97D-48CCBE8E9BDF}" srcOrd="7" destOrd="0" presId="urn:microsoft.com/office/officeart/2005/8/layout/bProcess4"/>
    <dgm:cxn modelId="{90048485-69B5-4F1F-9566-C15F4C7C025F}" type="presParOf" srcId="{8E30F6CB-B829-4075-BFC0-D734BBF31055}" destId="{AD9BC2CD-C82E-4CDB-A79E-DDB605569646}" srcOrd="8" destOrd="0" presId="urn:microsoft.com/office/officeart/2005/8/layout/bProcess4"/>
    <dgm:cxn modelId="{1C3A2CB1-E8BE-4489-A410-0B4EAA004038}" type="presParOf" srcId="{AD9BC2CD-C82E-4CDB-A79E-DDB605569646}" destId="{C10E04D7-3C83-4250-B977-F53F1497C668}" srcOrd="0" destOrd="0" presId="urn:microsoft.com/office/officeart/2005/8/layout/bProcess4"/>
    <dgm:cxn modelId="{6A3442B2-2498-477F-B666-BAEAA2BF1F07}" type="presParOf" srcId="{AD9BC2CD-C82E-4CDB-A79E-DDB605569646}" destId="{358564CE-F8E8-4EA1-BD39-A35CB994F025}" srcOrd="1" destOrd="0" presId="urn:microsoft.com/office/officeart/2005/8/layout/bProcess4"/>
    <dgm:cxn modelId="{0A14B51E-A617-4258-8A6F-90DB13B8BBEC}" type="presParOf" srcId="{8E30F6CB-B829-4075-BFC0-D734BBF31055}" destId="{338FD425-04E8-40AC-8384-31D593FD1E7D}" srcOrd="9" destOrd="0" presId="urn:microsoft.com/office/officeart/2005/8/layout/bProcess4"/>
    <dgm:cxn modelId="{9BFBBEA3-7ABA-4691-98F8-74A07BEE8317}" type="presParOf" srcId="{8E30F6CB-B829-4075-BFC0-D734BBF31055}" destId="{2BC19A86-4B50-492B-8EB2-EBEC31DC16F1}" srcOrd="10" destOrd="0" presId="urn:microsoft.com/office/officeart/2005/8/layout/bProcess4"/>
    <dgm:cxn modelId="{9504157E-84A4-4674-928C-14D5CD2AB13C}" type="presParOf" srcId="{2BC19A86-4B50-492B-8EB2-EBEC31DC16F1}" destId="{4FC71085-6DEA-47F8-B182-9B2487C9A11F}" srcOrd="0" destOrd="0" presId="urn:microsoft.com/office/officeart/2005/8/layout/bProcess4"/>
    <dgm:cxn modelId="{BD2EADB4-4DDE-4A49-8997-EF7C49764D60}" type="presParOf" srcId="{2BC19A86-4B50-492B-8EB2-EBEC31DC16F1}" destId="{57B2A40E-957C-431B-9429-62513DFA06C5}" srcOrd="1" destOrd="0" presId="urn:microsoft.com/office/officeart/2005/8/layout/bProcess4"/>
    <dgm:cxn modelId="{F8C23923-A653-4BD1-ABBC-BC100B7E648D}" type="presParOf" srcId="{8E30F6CB-B829-4075-BFC0-D734BBF31055}" destId="{C2978F98-5CBA-43BC-A7B1-B446AB0169F9}" srcOrd="11" destOrd="0" presId="urn:microsoft.com/office/officeart/2005/8/layout/bProcess4"/>
    <dgm:cxn modelId="{0A237018-6FC2-442A-A5F2-0EFC07950B30}" type="presParOf" srcId="{8E30F6CB-B829-4075-BFC0-D734BBF31055}" destId="{1E25CDC5-CB21-4D03-8492-6699CA4C889D}" srcOrd="12" destOrd="0" presId="urn:microsoft.com/office/officeart/2005/8/layout/bProcess4"/>
    <dgm:cxn modelId="{CCC132CD-0B7C-4E7B-9845-E8D9AD4F51AD}" type="presParOf" srcId="{1E25CDC5-CB21-4D03-8492-6699CA4C889D}" destId="{5E456E0C-42A5-41B6-A13D-669D32083AFB}" srcOrd="0" destOrd="0" presId="urn:microsoft.com/office/officeart/2005/8/layout/bProcess4"/>
    <dgm:cxn modelId="{3B6C9EC9-7132-4289-AD13-B7F71F7A54F6}" type="presParOf" srcId="{1E25CDC5-CB21-4D03-8492-6699CA4C889D}" destId="{A20AD13D-48FC-42AC-9090-B607A71BD49B}" srcOrd="1" destOrd="0" presId="urn:microsoft.com/office/officeart/2005/8/layout/bProcess4"/>
    <dgm:cxn modelId="{9DEA4DF9-5BCD-4BC0-A8A9-8F984261100F}" type="presParOf" srcId="{8E30F6CB-B829-4075-BFC0-D734BBF31055}" destId="{2244E1D4-F8EA-41E1-B943-34F6C4825FE1}" srcOrd="13" destOrd="0" presId="urn:microsoft.com/office/officeart/2005/8/layout/bProcess4"/>
    <dgm:cxn modelId="{EF8F8C4B-442F-4108-B4C1-835E7CCF1583}" type="presParOf" srcId="{8E30F6CB-B829-4075-BFC0-D734BBF31055}" destId="{BF22405A-C436-4705-9568-47A7E15EB0D3}" srcOrd="14" destOrd="0" presId="urn:microsoft.com/office/officeart/2005/8/layout/bProcess4"/>
    <dgm:cxn modelId="{463E9219-EED3-4BF7-9A24-00FBD5D7729D}" type="presParOf" srcId="{BF22405A-C436-4705-9568-47A7E15EB0D3}" destId="{BC94E168-CB56-4DEB-8862-44F7D88F0296}" srcOrd="0" destOrd="0" presId="urn:microsoft.com/office/officeart/2005/8/layout/bProcess4"/>
    <dgm:cxn modelId="{9C6EC142-F5EE-460F-ADC8-CF5E86896116}" type="presParOf" srcId="{BF22405A-C436-4705-9568-47A7E15EB0D3}" destId="{6E285C68-F75C-4736-9F4D-1E632BCCC491}" srcOrd="1" destOrd="0" presId="urn:microsoft.com/office/officeart/2005/8/layout/bProcess4"/>
    <dgm:cxn modelId="{B17FF85E-2B8D-46F4-9D2A-001B6375C823}" type="presParOf" srcId="{8E30F6CB-B829-4075-BFC0-D734BBF31055}" destId="{770A1982-92EC-4A14-8DC7-4FFAC2090E62}" srcOrd="15" destOrd="0" presId="urn:microsoft.com/office/officeart/2005/8/layout/bProcess4"/>
    <dgm:cxn modelId="{EEF752FD-FA82-4E32-A964-E2D7C1128382}" type="presParOf" srcId="{8E30F6CB-B829-4075-BFC0-D734BBF31055}" destId="{3FF2AB87-EF7C-4B51-9993-1C2A79AA5CC7}" srcOrd="16" destOrd="0" presId="urn:microsoft.com/office/officeart/2005/8/layout/bProcess4"/>
    <dgm:cxn modelId="{43AA6A71-D7E4-4C7A-A26F-90EF137FE5A4}" type="presParOf" srcId="{3FF2AB87-EF7C-4B51-9993-1C2A79AA5CC7}" destId="{90A697C0-E6D7-4D1F-A0AE-EAD60CCFDB77}" srcOrd="0" destOrd="0" presId="urn:microsoft.com/office/officeart/2005/8/layout/bProcess4"/>
    <dgm:cxn modelId="{075BF618-8460-48C4-841D-A7A4EF0C6D85}" type="presParOf" srcId="{3FF2AB87-EF7C-4B51-9993-1C2A79AA5CC7}" destId="{F477D1E6-5615-4837-9926-84FDBA78983B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B0DBB40-7A74-4090-894B-4015A62413FE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CDAF6E3C-8497-48D7-AC33-AEB8D4931A7C}">
      <dgm:prSet phldrT="[文字]"/>
      <dgm:spPr/>
      <dgm:t>
        <a:bodyPr/>
        <a:lstStyle/>
        <a:p>
          <a:r>
            <a:rPr lang="en-US" altLang="zh-TW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《</a:t>
          </a:r>
          <a:r>
            <a: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史記</a:t>
          </a:r>
          <a:r>
            <a:rPr lang="en-US" altLang="zh-TW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‧</a:t>
          </a:r>
          <a:r>
            <a: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本紀</a:t>
          </a:r>
          <a:r>
            <a:rPr lang="en-US" altLang="zh-TW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》→</a:t>
          </a:r>
          <a:r>
            <a: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首堯舜</a:t>
          </a:r>
          <a:endParaRPr lang="zh-TW" altLang="en-US" dirty="0">
            <a:solidFill>
              <a:schemeClr val="bg1"/>
            </a:solidFill>
          </a:endParaRPr>
        </a:p>
      </dgm:t>
    </dgm:pt>
    <dgm:pt modelId="{DAD72D0E-999F-42E9-975B-6BB7A8B81697}" type="parTrans" cxnId="{0B459D8B-3F21-48CE-AE09-1F2F43EE48EC}">
      <dgm:prSet/>
      <dgm:spPr/>
      <dgm:t>
        <a:bodyPr/>
        <a:lstStyle/>
        <a:p>
          <a:endParaRPr lang="zh-TW" altLang="en-US"/>
        </a:p>
      </dgm:t>
    </dgm:pt>
    <dgm:pt modelId="{8AADE592-1406-46D1-9DCE-54258AF21957}" type="sibTrans" cxnId="{0B459D8B-3F21-48CE-AE09-1F2F43EE48EC}">
      <dgm:prSet/>
      <dgm:spPr/>
      <dgm:t>
        <a:bodyPr/>
        <a:lstStyle/>
        <a:p>
          <a:endParaRPr lang="zh-TW" altLang="en-US"/>
        </a:p>
      </dgm:t>
    </dgm:pt>
    <dgm:pt modelId="{1758CD2A-0208-47E9-AF96-27C81347D3EA}">
      <dgm:prSet phldrT="[文字]"/>
      <dgm:spPr/>
      <dgm:t>
        <a:bodyPr/>
        <a:lstStyle/>
        <a:p>
          <a:r>
            <a:rPr lang="en-US" altLang="zh-TW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《</a:t>
          </a:r>
          <a:r>
            <a: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史記</a:t>
          </a:r>
          <a:r>
            <a:rPr lang="en-US" altLang="zh-TW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‧</a:t>
          </a:r>
          <a:r>
            <a: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世家</a:t>
          </a:r>
          <a:r>
            <a:rPr lang="en-US" altLang="zh-TW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》→</a:t>
          </a:r>
          <a:r>
            <a: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首泰伯</a:t>
          </a:r>
          <a:endParaRPr lang="zh-TW" altLang="en-US" dirty="0"/>
        </a:p>
      </dgm:t>
    </dgm:pt>
    <dgm:pt modelId="{868C5FB9-6067-416B-A425-9DE994709576}" type="parTrans" cxnId="{D223B5FE-1C8D-475B-BCB5-E5618D7BCF89}">
      <dgm:prSet/>
      <dgm:spPr/>
      <dgm:t>
        <a:bodyPr/>
        <a:lstStyle/>
        <a:p>
          <a:endParaRPr lang="zh-TW" altLang="en-US"/>
        </a:p>
      </dgm:t>
    </dgm:pt>
    <dgm:pt modelId="{862DF2E6-6B17-410A-BC1E-F8AB0796AC0C}" type="sibTrans" cxnId="{D223B5FE-1C8D-475B-BCB5-E5618D7BCF89}">
      <dgm:prSet/>
      <dgm:spPr/>
      <dgm:t>
        <a:bodyPr/>
        <a:lstStyle/>
        <a:p>
          <a:endParaRPr lang="zh-TW" altLang="en-US"/>
        </a:p>
      </dgm:t>
    </dgm:pt>
    <dgm:pt modelId="{E758E22C-7E2F-42E1-9C3F-ED6309FB30EC}">
      <dgm:prSet phldrT="[文字]"/>
      <dgm:spPr/>
      <dgm:t>
        <a:bodyPr/>
        <a:lstStyle/>
        <a:p>
          <a:r>
            <a:rPr lang="en-US" altLang="zh-TW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《</a:t>
          </a:r>
          <a:r>
            <a: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史記</a:t>
          </a:r>
          <a:r>
            <a:rPr lang="en-US" altLang="zh-TW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‧</a:t>
          </a:r>
          <a:r>
            <a: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列傳</a:t>
          </a:r>
          <a:r>
            <a:rPr lang="en-US" altLang="zh-TW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》→</a:t>
          </a:r>
          <a:r>
            <a: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首夷齊</a:t>
          </a:r>
          <a:endParaRPr lang="zh-TW" altLang="en-US" dirty="0"/>
        </a:p>
      </dgm:t>
    </dgm:pt>
    <dgm:pt modelId="{92FAFE18-B2DB-40BD-B213-A720C7549447}" type="parTrans" cxnId="{03F74C68-D4BF-41E2-80C4-75110E6F28C7}">
      <dgm:prSet/>
      <dgm:spPr/>
      <dgm:t>
        <a:bodyPr/>
        <a:lstStyle/>
        <a:p>
          <a:endParaRPr lang="zh-TW" altLang="en-US"/>
        </a:p>
      </dgm:t>
    </dgm:pt>
    <dgm:pt modelId="{C42C68F3-BEC7-4391-B857-17E39B5D5DCE}" type="sibTrans" cxnId="{03F74C68-D4BF-41E2-80C4-75110E6F28C7}">
      <dgm:prSet/>
      <dgm:spPr/>
      <dgm:t>
        <a:bodyPr/>
        <a:lstStyle/>
        <a:p>
          <a:endParaRPr lang="zh-TW" altLang="en-US"/>
        </a:p>
      </dgm:t>
    </dgm:pt>
    <dgm:pt modelId="{F204D3E8-9DA0-49F1-9F24-B8FE55A1F071}" type="pres">
      <dgm:prSet presAssocID="{9B0DBB40-7A74-4090-894B-4015A62413FE}" presName="linear" presStyleCnt="0">
        <dgm:presLayoutVars>
          <dgm:dir/>
          <dgm:animLvl val="lvl"/>
          <dgm:resizeHandles val="exact"/>
        </dgm:presLayoutVars>
      </dgm:prSet>
      <dgm:spPr/>
    </dgm:pt>
    <dgm:pt modelId="{99A6745D-FC45-4F1E-947C-A1F1D9AF5F16}" type="pres">
      <dgm:prSet presAssocID="{CDAF6E3C-8497-48D7-AC33-AEB8D4931A7C}" presName="parentLin" presStyleCnt="0"/>
      <dgm:spPr/>
    </dgm:pt>
    <dgm:pt modelId="{04A65711-38C1-47FD-AA2D-2D2940EA8016}" type="pres">
      <dgm:prSet presAssocID="{CDAF6E3C-8497-48D7-AC33-AEB8D4931A7C}" presName="parentLeftMargin" presStyleLbl="node1" presStyleIdx="0" presStyleCnt="3"/>
      <dgm:spPr/>
    </dgm:pt>
    <dgm:pt modelId="{1DFEE266-AA97-4491-830C-E65CABB08713}" type="pres">
      <dgm:prSet presAssocID="{CDAF6E3C-8497-48D7-AC33-AEB8D4931A7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1FD1FA4-06D9-430C-9180-8D7E127D27CA}" type="pres">
      <dgm:prSet presAssocID="{CDAF6E3C-8497-48D7-AC33-AEB8D4931A7C}" presName="negativeSpace" presStyleCnt="0"/>
      <dgm:spPr/>
    </dgm:pt>
    <dgm:pt modelId="{7A373AD8-267A-48B5-BA0F-E5F67D4359D2}" type="pres">
      <dgm:prSet presAssocID="{CDAF6E3C-8497-48D7-AC33-AEB8D4931A7C}" presName="childText" presStyleLbl="conFgAcc1" presStyleIdx="0" presStyleCnt="3">
        <dgm:presLayoutVars>
          <dgm:bulletEnabled val="1"/>
        </dgm:presLayoutVars>
      </dgm:prSet>
      <dgm:spPr/>
    </dgm:pt>
    <dgm:pt modelId="{E5F1A0CD-E51E-4647-95AC-EAA933513B8F}" type="pres">
      <dgm:prSet presAssocID="{8AADE592-1406-46D1-9DCE-54258AF21957}" presName="spaceBetweenRectangles" presStyleCnt="0"/>
      <dgm:spPr/>
    </dgm:pt>
    <dgm:pt modelId="{DF6D67C4-BBFB-4613-B97F-9F3A78B67C24}" type="pres">
      <dgm:prSet presAssocID="{1758CD2A-0208-47E9-AF96-27C81347D3EA}" presName="parentLin" presStyleCnt="0"/>
      <dgm:spPr/>
    </dgm:pt>
    <dgm:pt modelId="{11A5937C-BA8A-4252-9B3B-C3FE49BD4B5C}" type="pres">
      <dgm:prSet presAssocID="{1758CD2A-0208-47E9-AF96-27C81347D3EA}" presName="parentLeftMargin" presStyleLbl="node1" presStyleIdx="0" presStyleCnt="3"/>
      <dgm:spPr/>
    </dgm:pt>
    <dgm:pt modelId="{3D2C70C9-8C19-48B9-AF1E-76D979D60CCD}" type="pres">
      <dgm:prSet presAssocID="{1758CD2A-0208-47E9-AF96-27C81347D3E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9EF6E52-64FC-46DB-86A2-85F191737928}" type="pres">
      <dgm:prSet presAssocID="{1758CD2A-0208-47E9-AF96-27C81347D3EA}" presName="negativeSpace" presStyleCnt="0"/>
      <dgm:spPr/>
    </dgm:pt>
    <dgm:pt modelId="{5633DD09-89BF-415E-BA65-3883F933A29C}" type="pres">
      <dgm:prSet presAssocID="{1758CD2A-0208-47E9-AF96-27C81347D3EA}" presName="childText" presStyleLbl="conFgAcc1" presStyleIdx="1" presStyleCnt="3">
        <dgm:presLayoutVars>
          <dgm:bulletEnabled val="1"/>
        </dgm:presLayoutVars>
      </dgm:prSet>
      <dgm:spPr/>
    </dgm:pt>
    <dgm:pt modelId="{D50089B6-DE9B-4BFD-823E-1454999BE44B}" type="pres">
      <dgm:prSet presAssocID="{862DF2E6-6B17-410A-BC1E-F8AB0796AC0C}" presName="spaceBetweenRectangles" presStyleCnt="0"/>
      <dgm:spPr/>
    </dgm:pt>
    <dgm:pt modelId="{2DCB0799-E72D-4A2A-B775-24D8799977FE}" type="pres">
      <dgm:prSet presAssocID="{E758E22C-7E2F-42E1-9C3F-ED6309FB30EC}" presName="parentLin" presStyleCnt="0"/>
      <dgm:spPr/>
    </dgm:pt>
    <dgm:pt modelId="{2FD0BF0D-7B68-49EA-AD85-91A210A91333}" type="pres">
      <dgm:prSet presAssocID="{E758E22C-7E2F-42E1-9C3F-ED6309FB30EC}" presName="parentLeftMargin" presStyleLbl="node1" presStyleIdx="1" presStyleCnt="3"/>
      <dgm:spPr/>
    </dgm:pt>
    <dgm:pt modelId="{F6A6BFCD-C3E6-4B10-A9C1-55101E1360F5}" type="pres">
      <dgm:prSet presAssocID="{E758E22C-7E2F-42E1-9C3F-ED6309FB30E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CA47D9F-B5FC-4BCB-85BD-7AB9779B41F6}" type="pres">
      <dgm:prSet presAssocID="{E758E22C-7E2F-42E1-9C3F-ED6309FB30EC}" presName="negativeSpace" presStyleCnt="0"/>
      <dgm:spPr/>
    </dgm:pt>
    <dgm:pt modelId="{9CB53D51-BE32-4456-B4A3-B28B93929072}" type="pres">
      <dgm:prSet presAssocID="{E758E22C-7E2F-42E1-9C3F-ED6309FB30E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738B903-ED66-49BA-AF4B-ED9D4A0F3D2E}" type="presOf" srcId="{E758E22C-7E2F-42E1-9C3F-ED6309FB30EC}" destId="{2FD0BF0D-7B68-49EA-AD85-91A210A91333}" srcOrd="0" destOrd="0" presId="urn:microsoft.com/office/officeart/2005/8/layout/list1"/>
    <dgm:cxn modelId="{568BC333-1A54-4650-92EA-042DF9C2506F}" type="presOf" srcId="{1758CD2A-0208-47E9-AF96-27C81347D3EA}" destId="{11A5937C-BA8A-4252-9B3B-C3FE49BD4B5C}" srcOrd="0" destOrd="0" presId="urn:microsoft.com/office/officeart/2005/8/layout/list1"/>
    <dgm:cxn modelId="{03F74C68-D4BF-41E2-80C4-75110E6F28C7}" srcId="{9B0DBB40-7A74-4090-894B-4015A62413FE}" destId="{E758E22C-7E2F-42E1-9C3F-ED6309FB30EC}" srcOrd="2" destOrd="0" parTransId="{92FAFE18-B2DB-40BD-B213-A720C7549447}" sibTransId="{C42C68F3-BEC7-4391-B857-17E39B5D5DCE}"/>
    <dgm:cxn modelId="{8CD98F7B-B153-44A0-9BF2-8BEA28957F2E}" type="presOf" srcId="{9B0DBB40-7A74-4090-894B-4015A62413FE}" destId="{F204D3E8-9DA0-49F1-9F24-B8FE55A1F071}" srcOrd="0" destOrd="0" presId="urn:microsoft.com/office/officeart/2005/8/layout/list1"/>
    <dgm:cxn modelId="{F288447F-7AC6-439E-96EF-D360ACB8D79A}" type="presOf" srcId="{CDAF6E3C-8497-48D7-AC33-AEB8D4931A7C}" destId="{1DFEE266-AA97-4491-830C-E65CABB08713}" srcOrd="1" destOrd="0" presId="urn:microsoft.com/office/officeart/2005/8/layout/list1"/>
    <dgm:cxn modelId="{0B459D8B-3F21-48CE-AE09-1F2F43EE48EC}" srcId="{9B0DBB40-7A74-4090-894B-4015A62413FE}" destId="{CDAF6E3C-8497-48D7-AC33-AEB8D4931A7C}" srcOrd="0" destOrd="0" parTransId="{DAD72D0E-999F-42E9-975B-6BB7A8B81697}" sibTransId="{8AADE592-1406-46D1-9DCE-54258AF21957}"/>
    <dgm:cxn modelId="{44257494-7E6B-405D-9729-A460F67C9CF8}" type="presOf" srcId="{E758E22C-7E2F-42E1-9C3F-ED6309FB30EC}" destId="{F6A6BFCD-C3E6-4B10-A9C1-55101E1360F5}" srcOrd="1" destOrd="0" presId="urn:microsoft.com/office/officeart/2005/8/layout/list1"/>
    <dgm:cxn modelId="{327F83A0-ACB9-43A3-8395-81233CD43499}" type="presOf" srcId="{CDAF6E3C-8497-48D7-AC33-AEB8D4931A7C}" destId="{04A65711-38C1-47FD-AA2D-2D2940EA8016}" srcOrd="0" destOrd="0" presId="urn:microsoft.com/office/officeart/2005/8/layout/list1"/>
    <dgm:cxn modelId="{7A9841D8-A395-4843-A8B8-4EF3A991B9F4}" type="presOf" srcId="{1758CD2A-0208-47E9-AF96-27C81347D3EA}" destId="{3D2C70C9-8C19-48B9-AF1E-76D979D60CCD}" srcOrd="1" destOrd="0" presId="urn:microsoft.com/office/officeart/2005/8/layout/list1"/>
    <dgm:cxn modelId="{D223B5FE-1C8D-475B-BCB5-E5618D7BCF89}" srcId="{9B0DBB40-7A74-4090-894B-4015A62413FE}" destId="{1758CD2A-0208-47E9-AF96-27C81347D3EA}" srcOrd="1" destOrd="0" parTransId="{868C5FB9-6067-416B-A425-9DE994709576}" sibTransId="{862DF2E6-6B17-410A-BC1E-F8AB0796AC0C}"/>
    <dgm:cxn modelId="{D6500143-8040-4B36-8E78-BEA0DD42A0C9}" type="presParOf" srcId="{F204D3E8-9DA0-49F1-9F24-B8FE55A1F071}" destId="{99A6745D-FC45-4F1E-947C-A1F1D9AF5F16}" srcOrd="0" destOrd="0" presId="urn:microsoft.com/office/officeart/2005/8/layout/list1"/>
    <dgm:cxn modelId="{F53BFEFD-D35C-445A-9D62-807F3473A3CB}" type="presParOf" srcId="{99A6745D-FC45-4F1E-947C-A1F1D9AF5F16}" destId="{04A65711-38C1-47FD-AA2D-2D2940EA8016}" srcOrd="0" destOrd="0" presId="urn:microsoft.com/office/officeart/2005/8/layout/list1"/>
    <dgm:cxn modelId="{0A2E9C4A-C2B0-4EE3-9BEE-ECC3563D734C}" type="presParOf" srcId="{99A6745D-FC45-4F1E-947C-A1F1D9AF5F16}" destId="{1DFEE266-AA97-4491-830C-E65CABB08713}" srcOrd="1" destOrd="0" presId="urn:microsoft.com/office/officeart/2005/8/layout/list1"/>
    <dgm:cxn modelId="{34CB151F-3D32-4F5C-B9DC-50C3E840C384}" type="presParOf" srcId="{F204D3E8-9DA0-49F1-9F24-B8FE55A1F071}" destId="{61FD1FA4-06D9-430C-9180-8D7E127D27CA}" srcOrd="1" destOrd="0" presId="urn:microsoft.com/office/officeart/2005/8/layout/list1"/>
    <dgm:cxn modelId="{2FE50EEF-7437-41CB-A3B3-50AFDCC1665C}" type="presParOf" srcId="{F204D3E8-9DA0-49F1-9F24-B8FE55A1F071}" destId="{7A373AD8-267A-48B5-BA0F-E5F67D4359D2}" srcOrd="2" destOrd="0" presId="urn:microsoft.com/office/officeart/2005/8/layout/list1"/>
    <dgm:cxn modelId="{A4801480-8BBC-4969-9297-362E779112E4}" type="presParOf" srcId="{F204D3E8-9DA0-49F1-9F24-B8FE55A1F071}" destId="{E5F1A0CD-E51E-4647-95AC-EAA933513B8F}" srcOrd="3" destOrd="0" presId="urn:microsoft.com/office/officeart/2005/8/layout/list1"/>
    <dgm:cxn modelId="{69E15C9F-1072-47EE-8B53-30DA77786B43}" type="presParOf" srcId="{F204D3E8-9DA0-49F1-9F24-B8FE55A1F071}" destId="{DF6D67C4-BBFB-4613-B97F-9F3A78B67C24}" srcOrd="4" destOrd="0" presId="urn:microsoft.com/office/officeart/2005/8/layout/list1"/>
    <dgm:cxn modelId="{EE9CE1DD-31B2-4538-ABC9-6C36FE7B05A0}" type="presParOf" srcId="{DF6D67C4-BBFB-4613-B97F-9F3A78B67C24}" destId="{11A5937C-BA8A-4252-9B3B-C3FE49BD4B5C}" srcOrd="0" destOrd="0" presId="urn:microsoft.com/office/officeart/2005/8/layout/list1"/>
    <dgm:cxn modelId="{0D996EE7-5CF4-4936-B9EC-D2D904BE798A}" type="presParOf" srcId="{DF6D67C4-BBFB-4613-B97F-9F3A78B67C24}" destId="{3D2C70C9-8C19-48B9-AF1E-76D979D60CCD}" srcOrd="1" destOrd="0" presId="urn:microsoft.com/office/officeart/2005/8/layout/list1"/>
    <dgm:cxn modelId="{6A595B73-E963-46E2-9737-FD9B63E0935F}" type="presParOf" srcId="{F204D3E8-9DA0-49F1-9F24-B8FE55A1F071}" destId="{29EF6E52-64FC-46DB-86A2-85F191737928}" srcOrd="5" destOrd="0" presId="urn:microsoft.com/office/officeart/2005/8/layout/list1"/>
    <dgm:cxn modelId="{95519983-9ECC-41EE-8D87-04741FA82F59}" type="presParOf" srcId="{F204D3E8-9DA0-49F1-9F24-B8FE55A1F071}" destId="{5633DD09-89BF-415E-BA65-3883F933A29C}" srcOrd="6" destOrd="0" presId="urn:microsoft.com/office/officeart/2005/8/layout/list1"/>
    <dgm:cxn modelId="{20702906-FAAC-47FC-9E39-87F7CF0DE084}" type="presParOf" srcId="{F204D3E8-9DA0-49F1-9F24-B8FE55A1F071}" destId="{D50089B6-DE9B-4BFD-823E-1454999BE44B}" srcOrd="7" destOrd="0" presId="urn:microsoft.com/office/officeart/2005/8/layout/list1"/>
    <dgm:cxn modelId="{6994D9AB-F607-4B0E-9D87-D758E34D9839}" type="presParOf" srcId="{F204D3E8-9DA0-49F1-9F24-B8FE55A1F071}" destId="{2DCB0799-E72D-4A2A-B775-24D8799977FE}" srcOrd="8" destOrd="0" presId="urn:microsoft.com/office/officeart/2005/8/layout/list1"/>
    <dgm:cxn modelId="{46FB5604-70CB-4A04-B839-5A41DB63A277}" type="presParOf" srcId="{2DCB0799-E72D-4A2A-B775-24D8799977FE}" destId="{2FD0BF0D-7B68-49EA-AD85-91A210A91333}" srcOrd="0" destOrd="0" presId="urn:microsoft.com/office/officeart/2005/8/layout/list1"/>
    <dgm:cxn modelId="{72E188D2-9652-4453-967D-756A64698D85}" type="presParOf" srcId="{2DCB0799-E72D-4A2A-B775-24D8799977FE}" destId="{F6A6BFCD-C3E6-4B10-A9C1-55101E1360F5}" srcOrd="1" destOrd="0" presId="urn:microsoft.com/office/officeart/2005/8/layout/list1"/>
    <dgm:cxn modelId="{956FFBAC-5142-4F2A-8858-C53868935BAA}" type="presParOf" srcId="{F204D3E8-9DA0-49F1-9F24-B8FE55A1F071}" destId="{5CA47D9F-B5FC-4BCB-85BD-7AB9779B41F6}" srcOrd="9" destOrd="0" presId="urn:microsoft.com/office/officeart/2005/8/layout/list1"/>
    <dgm:cxn modelId="{EC3828BE-C21E-45CA-914A-0FA79B0C8986}" type="presParOf" srcId="{F204D3E8-9DA0-49F1-9F24-B8FE55A1F071}" destId="{9CB53D51-BE32-4456-B4A3-B28B9392907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25350D7-CC6E-4E7F-96C1-E6E437AAAE9C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D2B33C88-8C4A-4DD3-9467-120C25AC907C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止戈</a:t>
          </a:r>
        </a:p>
      </dgm:t>
    </dgm:pt>
    <dgm:pt modelId="{F062F0F1-9B60-4E9F-A5DB-D3AA7AE62F81}" type="parTrans" cxnId="{1C13EB68-E167-4B9D-A35E-566B29E1AA95}">
      <dgm:prSet/>
      <dgm:spPr/>
      <dgm:t>
        <a:bodyPr/>
        <a:lstStyle/>
        <a:p>
          <a:endParaRPr lang="zh-TW" altLang="en-US"/>
        </a:p>
      </dgm:t>
    </dgm:pt>
    <dgm:pt modelId="{A04BB461-EAC8-40D7-A866-F3AE0C767064}" type="sibTrans" cxnId="{1C13EB68-E167-4B9D-A35E-566B29E1AA95}">
      <dgm:prSet/>
      <dgm:spPr/>
      <dgm:t>
        <a:bodyPr/>
        <a:lstStyle/>
        <a:p>
          <a:endParaRPr lang="zh-TW" altLang="en-US"/>
        </a:p>
      </dgm:t>
    </dgm:pt>
    <dgm:pt modelId="{11A1B8FB-14CB-4515-8874-AB0C06A73CEE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不戰</a:t>
          </a:r>
        </a:p>
      </dgm:t>
    </dgm:pt>
    <dgm:pt modelId="{9CACE094-72F9-4B06-A40E-DFE775797D2C}" type="parTrans" cxnId="{3257C9C1-666B-47C9-BB14-9D06760A16E4}">
      <dgm:prSet/>
      <dgm:spPr/>
      <dgm:t>
        <a:bodyPr/>
        <a:lstStyle/>
        <a:p>
          <a:endParaRPr lang="zh-TW" altLang="en-US"/>
        </a:p>
      </dgm:t>
    </dgm:pt>
    <dgm:pt modelId="{068CD885-FB9C-4CCC-B790-2F3EE401C0FE}" type="sibTrans" cxnId="{3257C9C1-666B-47C9-BB14-9D06760A16E4}">
      <dgm:prSet/>
      <dgm:spPr/>
      <dgm:t>
        <a:bodyPr/>
        <a:lstStyle/>
        <a:p>
          <a:endParaRPr lang="zh-TW" altLang="en-US"/>
        </a:p>
      </dgm:t>
    </dgm:pt>
    <dgm:pt modelId="{B40F39DF-FB06-4A89-8C36-A81355E24610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不爭</a:t>
          </a:r>
        </a:p>
      </dgm:t>
    </dgm:pt>
    <dgm:pt modelId="{6D41A293-763F-4CF9-BCCD-8FB7EA40AA24}" type="parTrans" cxnId="{F00C5E96-BF75-4FF0-A155-41EF033A1F89}">
      <dgm:prSet/>
      <dgm:spPr/>
      <dgm:t>
        <a:bodyPr/>
        <a:lstStyle/>
        <a:p>
          <a:endParaRPr lang="zh-TW" altLang="en-US"/>
        </a:p>
      </dgm:t>
    </dgm:pt>
    <dgm:pt modelId="{23288CF9-A787-4921-A7C2-67921D0E37BE}" type="sibTrans" cxnId="{F00C5E96-BF75-4FF0-A155-41EF033A1F89}">
      <dgm:prSet/>
      <dgm:spPr/>
      <dgm:t>
        <a:bodyPr/>
        <a:lstStyle/>
        <a:p>
          <a:endParaRPr lang="zh-TW" altLang="en-US"/>
        </a:p>
      </dgm:t>
    </dgm:pt>
    <dgm:pt modelId="{48CBA65D-48DB-43E1-9171-9729F9E72957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伐謀</a:t>
          </a:r>
        </a:p>
      </dgm:t>
    </dgm:pt>
    <dgm:pt modelId="{AFC1F07C-F123-4ED1-A87F-05DF70807DEE}" type="parTrans" cxnId="{39FFC236-5BBD-415A-9DC3-B0C969D06D26}">
      <dgm:prSet/>
      <dgm:spPr/>
      <dgm:t>
        <a:bodyPr/>
        <a:lstStyle/>
        <a:p>
          <a:endParaRPr lang="zh-TW" altLang="en-US"/>
        </a:p>
      </dgm:t>
    </dgm:pt>
    <dgm:pt modelId="{9A7DB60A-5904-4CD8-9D7C-032F3D28DB88}" type="sibTrans" cxnId="{39FFC236-5BBD-415A-9DC3-B0C969D06D26}">
      <dgm:prSet/>
      <dgm:spPr/>
      <dgm:t>
        <a:bodyPr/>
        <a:lstStyle/>
        <a:p>
          <a:endParaRPr lang="zh-TW" altLang="en-US"/>
        </a:p>
      </dgm:t>
    </dgm:pt>
    <dgm:pt modelId="{51649748-84CD-4DD5-979E-D79DDFEE0644}" type="pres">
      <dgm:prSet presAssocID="{925350D7-CC6E-4E7F-96C1-E6E437AAAE9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63C123A-E28C-4BDA-9674-20D47BB1BFC8}" type="pres">
      <dgm:prSet presAssocID="{D2B33C88-8C4A-4DD3-9467-120C25AC907C}" presName="centerShape" presStyleLbl="node0" presStyleIdx="0" presStyleCnt="1"/>
      <dgm:spPr/>
    </dgm:pt>
    <dgm:pt modelId="{8AFF7469-9FD6-458D-827F-1DD060474154}" type="pres">
      <dgm:prSet presAssocID="{9CACE094-72F9-4B06-A40E-DFE775797D2C}" presName="parTrans" presStyleLbl="bgSibTrans2D1" presStyleIdx="0" presStyleCnt="3"/>
      <dgm:spPr/>
    </dgm:pt>
    <dgm:pt modelId="{1C0979EE-0295-4B2F-BD12-68669683C243}" type="pres">
      <dgm:prSet presAssocID="{11A1B8FB-14CB-4515-8874-AB0C06A73CEE}" presName="node" presStyleLbl="node1" presStyleIdx="0" presStyleCnt="3">
        <dgm:presLayoutVars>
          <dgm:bulletEnabled val="1"/>
        </dgm:presLayoutVars>
      </dgm:prSet>
      <dgm:spPr/>
    </dgm:pt>
    <dgm:pt modelId="{0C2052B1-D074-49BB-BE25-E9A40DB438DD}" type="pres">
      <dgm:prSet presAssocID="{6D41A293-763F-4CF9-BCCD-8FB7EA40AA24}" presName="parTrans" presStyleLbl="bgSibTrans2D1" presStyleIdx="1" presStyleCnt="3"/>
      <dgm:spPr/>
    </dgm:pt>
    <dgm:pt modelId="{0699C3B0-457D-42CE-939D-825219BC4D0E}" type="pres">
      <dgm:prSet presAssocID="{B40F39DF-FB06-4A89-8C36-A81355E24610}" presName="node" presStyleLbl="node1" presStyleIdx="1" presStyleCnt="3">
        <dgm:presLayoutVars>
          <dgm:bulletEnabled val="1"/>
        </dgm:presLayoutVars>
      </dgm:prSet>
      <dgm:spPr/>
    </dgm:pt>
    <dgm:pt modelId="{883BB802-7FEB-4D90-8EFE-E345CAA9C464}" type="pres">
      <dgm:prSet presAssocID="{AFC1F07C-F123-4ED1-A87F-05DF70807DEE}" presName="parTrans" presStyleLbl="bgSibTrans2D1" presStyleIdx="2" presStyleCnt="3"/>
      <dgm:spPr/>
    </dgm:pt>
    <dgm:pt modelId="{B07801F2-81D3-4621-8EC6-C71888F432EF}" type="pres">
      <dgm:prSet presAssocID="{48CBA65D-48DB-43E1-9171-9729F9E72957}" presName="node" presStyleLbl="node1" presStyleIdx="2" presStyleCnt="3">
        <dgm:presLayoutVars>
          <dgm:bulletEnabled val="1"/>
        </dgm:presLayoutVars>
      </dgm:prSet>
      <dgm:spPr/>
    </dgm:pt>
  </dgm:ptLst>
  <dgm:cxnLst>
    <dgm:cxn modelId="{39FFC236-5BBD-415A-9DC3-B0C969D06D26}" srcId="{D2B33C88-8C4A-4DD3-9467-120C25AC907C}" destId="{48CBA65D-48DB-43E1-9171-9729F9E72957}" srcOrd="2" destOrd="0" parTransId="{AFC1F07C-F123-4ED1-A87F-05DF70807DEE}" sibTransId="{9A7DB60A-5904-4CD8-9D7C-032F3D28DB88}"/>
    <dgm:cxn modelId="{1C13EB68-E167-4B9D-A35E-566B29E1AA95}" srcId="{925350D7-CC6E-4E7F-96C1-E6E437AAAE9C}" destId="{D2B33C88-8C4A-4DD3-9467-120C25AC907C}" srcOrd="0" destOrd="0" parTransId="{F062F0F1-9B60-4E9F-A5DB-D3AA7AE62F81}" sibTransId="{A04BB461-EAC8-40D7-A866-F3AE0C767064}"/>
    <dgm:cxn modelId="{2461634A-3588-422A-A34F-557E338B03C6}" type="presOf" srcId="{AFC1F07C-F123-4ED1-A87F-05DF70807DEE}" destId="{883BB802-7FEB-4D90-8EFE-E345CAA9C464}" srcOrd="0" destOrd="0" presId="urn:microsoft.com/office/officeart/2005/8/layout/radial4"/>
    <dgm:cxn modelId="{7D7CB74B-BC8F-4C4B-AD5E-52943E1BEFFA}" type="presOf" srcId="{6D41A293-763F-4CF9-BCCD-8FB7EA40AA24}" destId="{0C2052B1-D074-49BB-BE25-E9A40DB438DD}" srcOrd="0" destOrd="0" presId="urn:microsoft.com/office/officeart/2005/8/layout/radial4"/>
    <dgm:cxn modelId="{118AB054-7B17-4F5A-B754-084ECE0CB611}" type="presOf" srcId="{11A1B8FB-14CB-4515-8874-AB0C06A73CEE}" destId="{1C0979EE-0295-4B2F-BD12-68669683C243}" srcOrd="0" destOrd="0" presId="urn:microsoft.com/office/officeart/2005/8/layout/radial4"/>
    <dgm:cxn modelId="{AC1BF579-8491-4117-B050-AE659BA06EDE}" type="presOf" srcId="{B40F39DF-FB06-4A89-8C36-A81355E24610}" destId="{0699C3B0-457D-42CE-939D-825219BC4D0E}" srcOrd="0" destOrd="0" presId="urn:microsoft.com/office/officeart/2005/8/layout/radial4"/>
    <dgm:cxn modelId="{CBFB8A84-8DB1-48E3-BB33-86483CC6230E}" type="presOf" srcId="{48CBA65D-48DB-43E1-9171-9729F9E72957}" destId="{B07801F2-81D3-4621-8EC6-C71888F432EF}" srcOrd="0" destOrd="0" presId="urn:microsoft.com/office/officeart/2005/8/layout/radial4"/>
    <dgm:cxn modelId="{F00C5E96-BF75-4FF0-A155-41EF033A1F89}" srcId="{D2B33C88-8C4A-4DD3-9467-120C25AC907C}" destId="{B40F39DF-FB06-4A89-8C36-A81355E24610}" srcOrd="1" destOrd="0" parTransId="{6D41A293-763F-4CF9-BCCD-8FB7EA40AA24}" sibTransId="{23288CF9-A787-4921-A7C2-67921D0E37BE}"/>
    <dgm:cxn modelId="{644E4097-C412-424F-8675-BD2418BF9A01}" type="presOf" srcId="{925350D7-CC6E-4E7F-96C1-E6E437AAAE9C}" destId="{51649748-84CD-4DD5-979E-D79DDFEE0644}" srcOrd="0" destOrd="0" presId="urn:microsoft.com/office/officeart/2005/8/layout/radial4"/>
    <dgm:cxn modelId="{590BE6B1-BF5D-45D9-99C6-1F59C4390790}" type="presOf" srcId="{D2B33C88-8C4A-4DD3-9467-120C25AC907C}" destId="{163C123A-E28C-4BDA-9674-20D47BB1BFC8}" srcOrd="0" destOrd="0" presId="urn:microsoft.com/office/officeart/2005/8/layout/radial4"/>
    <dgm:cxn modelId="{1BD654B9-A687-40D7-A8A2-28D676A229EE}" type="presOf" srcId="{9CACE094-72F9-4B06-A40E-DFE775797D2C}" destId="{8AFF7469-9FD6-458D-827F-1DD060474154}" srcOrd="0" destOrd="0" presId="urn:microsoft.com/office/officeart/2005/8/layout/radial4"/>
    <dgm:cxn modelId="{3257C9C1-666B-47C9-BB14-9D06760A16E4}" srcId="{D2B33C88-8C4A-4DD3-9467-120C25AC907C}" destId="{11A1B8FB-14CB-4515-8874-AB0C06A73CEE}" srcOrd="0" destOrd="0" parTransId="{9CACE094-72F9-4B06-A40E-DFE775797D2C}" sibTransId="{068CD885-FB9C-4CCC-B790-2F3EE401C0FE}"/>
    <dgm:cxn modelId="{9CFB0FA3-0B90-420B-BADD-8C144D34A3B2}" type="presParOf" srcId="{51649748-84CD-4DD5-979E-D79DDFEE0644}" destId="{163C123A-E28C-4BDA-9674-20D47BB1BFC8}" srcOrd="0" destOrd="0" presId="urn:microsoft.com/office/officeart/2005/8/layout/radial4"/>
    <dgm:cxn modelId="{FEEBA54A-F1E0-4A0C-A1CF-3359D0AC5B88}" type="presParOf" srcId="{51649748-84CD-4DD5-979E-D79DDFEE0644}" destId="{8AFF7469-9FD6-458D-827F-1DD060474154}" srcOrd="1" destOrd="0" presId="urn:microsoft.com/office/officeart/2005/8/layout/radial4"/>
    <dgm:cxn modelId="{3E849D9A-89CF-467A-903E-E5D94BD62D9B}" type="presParOf" srcId="{51649748-84CD-4DD5-979E-D79DDFEE0644}" destId="{1C0979EE-0295-4B2F-BD12-68669683C243}" srcOrd="2" destOrd="0" presId="urn:microsoft.com/office/officeart/2005/8/layout/radial4"/>
    <dgm:cxn modelId="{575FC2AF-2BBF-4CF4-B235-CE7588FEF516}" type="presParOf" srcId="{51649748-84CD-4DD5-979E-D79DDFEE0644}" destId="{0C2052B1-D074-49BB-BE25-E9A40DB438DD}" srcOrd="3" destOrd="0" presId="urn:microsoft.com/office/officeart/2005/8/layout/radial4"/>
    <dgm:cxn modelId="{FAB98CF3-D464-4CB0-BF09-565DFDC4EAF7}" type="presParOf" srcId="{51649748-84CD-4DD5-979E-D79DDFEE0644}" destId="{0699C3B0-457D-42CE-939D-825219BC4D0E}" srcOrd="4" destOrd="0" presId="urn:microsoft.com/office/officeart/2005/8/layout/radial4"/>
    <dgm:cxn modelId="{B192C690-5874-4BF7-939E-FAFF71CD4C93}" type="presParOf" srcId="{51649748-84CD-4DD5-979E-D79DDFEE0644}" destId="{883BB802-7FEB-4D90-8EFE-E345CAA9C464}" srcOrd="5" destOrd="0" presId="urn:microsoft.com/office/officeart/2005/8/layout/radial4"/>
    <dgm:cxn modelId="{4B4FAE6D-DD95-4BF3-A1B2-4735D8E221C4}" type="presParOf" srcId="{51649748-84CD-4DD5-979E-D79DDFEE0644}" destId="{B07801F2-81D3-4621-8EC6-C71888F432EF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3D72ED6-C6E4-4296-AF6B-B1F5DBB5ED63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0A722E7E-B1BD-4478-8AD7-F901C3481911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公羊傳</a:t>
          </a:r>
        </a:p>
      </dgm:t>
    </dgm:pt>
    <dgm:pt modelId="{72471357-D6DA-457B-B09F-5A093589E293}" type="parTrans" cxnId="{509E24E2-B984-4214-A563-56715D4DB908}">
      <dgm:prSet/>
      <dgm:spPr/>
      <dgm:t>
        <a:bodyPr/>
        <a:lstStyle/>
        <a:p>
          <a:endParaRPr lang="zh-TW" altLang="en-US"/>
        </a:p>
      </dgm:t>
    </dgm:pt>
    <dgm:pt modelId="{0735F6BB-3E0F-4A85-9E36-9F024BE71DD4}" type="sibTrans" cxnId="{509E24E2-B984-4214-A563-56715D4DB908}">
      <dgm:prSet/>
      <dgm:spPr/>
      <dgm:t>
        <a:bodyPr/>
        <a:lstStyle/>
        <a:p>
          <a:endParaRPr lang="zh-TW" altLang="en-US"/>
        </a:p>
      </dgm:t>
    </dgm:pt>
    <dgm:pt modelId="{6CD7AB33-C59E-4F8D-A6E2-352C1B4B3E05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義理</a:t>
          </a:r>
        </a:p>
      </dgm:t>
    </dgm:pt>
    <dgm:pt modelId="{C8142348-AE94-458C-9603-6DBAAC0026B8}" type="parTrans" cxnId="{15DD9401-F8FD-485E-899C-55C283836DFF}">
      <dgm:prSet/>
      <dgm:spPr/>
      <dgm:t>
        <a:bodyPr/>
        <a:lstStyle/>
        <a:p>
          <a:endParaRPr lang="zh-TW" altLang="en-US"/>
        </a:p>
      </dgm:t>
    </dgm:pt>
    <dgm:pt modelId="{18C95CC6-9B5D-4D6E-9DA8-04B9FCB8DE86}" type="sibTrans" cxnId="{15DD9401-F8FD-485E-899C-55C283836DFF}">
      <dgm:prSet/>
      <dgm:spPr/>
      <dgm:t>
        <a:bodyPr/>
        <a:lstStyle/>
        <a:p>
          <a:endParaRPr lang="zh-TW" altLang="en-US"/>
        </a:p>
      </dgm:t>
    </dgm:pt>
    <dgm:pt modelId="{1F515BD5-39F5-4BF7-95F4-8EDC43EC7ECB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微言</a:t>
          </a:r>
        </a:p>
      </dgm:t>
    </dgm:pt>
    <dgm:pt modelId="{7FBA5F43-AE34-4607-AA56-7003A160C428}" type="parTrans" cxnId="{04E2CFD7-4B47-44AA-B7EA-D845229C6A7E}">
      <dgm:prSet/>
      <dgm:spPr/>
      <dgm:t>
        <a:bodyPr/>
        <a:lstStyle/>
        <a:p>
          <a:endParaRPr lang="zh-TW" altLang="en-US"/>
        </a:p>
      </dgm:t>
    </dgm:pt>
    <dgm:pt modelId="{41DC3645-B426-4631-B46A-78D1BFD1987D}" type="sibTrans" cxnId="{04E2CFD7-4B47-44AA-B7EA-D845229C6A7E}">
      <dgm:prSet/>
      <dgm:spPr/>
      <dgm:t>
        <a:bodyPr/>
        <a:lstStyle/>
        <a:p>
          <a:endParaRPr lang="zh-TW" altLang="en-US"/>
        </a:p>
      </dgm:t>
    </dgm:pt>
    <dgm:pt modelId="{B5C06217-DF62-40A8-B977-1ABB6816FE96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左傳</a:t>
          </a:r>
        </a:p>
      </dgm:t>
    </dgm:pt>
    <dgm:pt modelId="{05761DE4-BFC4-4A2F-B595-DF03760DAB46}" type="parTrans" cxnId="{6FC57023-32B5-4EBC-9D90-ECB6AC4D4752}">
      <dgm:prSet/>
      <dgm:spPr/>
      <dgm:t>
        <a:bodyPr/>
        <a:lstStyle/>
        <a:p>
          <a:endParaRPr lang="zh-TW" altLang="en-US"/>
        </a:p>
      </dgm:t>
    </dgm:pt>
    <dgm:pt modelId="{9867C7D4-A176-43F4-AD1F-7DC567E8E5F2}" type="sibTrans" cxnId="{6FC57023-32B5-4EBC-9D90-ECB6AC4D4752}">
      <dgm:prSet/>
      <dgm:spPr/>
      <dgm:t>
        <a:bodyPr/>
        <a:lstStyle/>
        <a:p>
          <a:endParaRPr lang="zh-TW" altLang="en-US"/>
        </a:p>
      </dgm:t>
    </dgm:pt>
    <dgm:pt modelId="{9A29C82D-5C07-4870-AA0C-DE50516F9A67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記事</a:t>
          </a:r>
        </a:p>
      </dgm:t>
    </dgm:pt>
    <dgm:pt modelId="{EB6ECD6E-F2B1-4124-ABB7-97BC3D023A40}" type="parTrans" cxnId="{9949C040-F12A-4453-9B00-96D33F60C4FA}">
      <dgm:prSet/>
      <dgm:spPr/>
      <dgm:t>
        <a:bodyPr/>
        <a:lstStyle/>
        <a:p>
          <a:endParaRPr lang="zh-TW" altLang="en-US"/>
        </a:p>
      </dgm:t>
    </dgm:pt>
    <dgm:pt modelId="{45E9AC2F-66AC-4FFB-AC9B-EDD15EB46810}" type="sibTrans" cxnId="{9949C040-F12A-4453-9B00-96D33F60C4FA}">
      <dgm:prSet/>
      <dgm:spPr/>
      <dgm:t>
        <a:bodyPr/>
        <a:lstStyle/>
        <a:p>
          <a:endParaRPr lang="zh-TW" altLang="en-US"/>
        </a:p>
      </dgm:t>
    </dgm:pt>
    <dgm:pt modelId="{29AD5C13-87DC-419C-B683-8A7E4F67B40B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史學</a:t>
          </a:r>
        </a:p>
      </dgm:t>
    </dgm:pt>
    <dgm:pt modelId="{F43BEFCA-BC4F-4A4A-BC57-C2F37BDB4EE6}" type="parTrans" cxnId="{C80CEC25-8B13-4CA2-B4FE-B4AB6EEAE697}">
      <dgm:prSet/>
      <dgm:spPr/>
      <dgm:t>
        <a:bodyPr/>
        <a:lstStyle/>
        <a:p>
          <a:endParaRPr lang="zh-TW" altLang="en-US"/>
        </a:p>
      </dgm:t>
    </dgm:pt>
    <dgm:pt modelId="{074312FD-490C-427E-BC3D-F797E9B542BF}" type="sibTrans" cxnId="{C80CEC25-8B13-4CA2-B4FE-B4AB6EEAE697}">
      <dgm:prSet/>
      <dgm:spPr/>
      <dgm:t>
        <a:bodyPr/>
        <a:lstStyle/>
        <a:p>
          <a:endParaRPr lang="zh-TW" altLang="en-US"/>
        </a:p>
      </dgm:t>
    </dgm:pt>
    <dgm:pt modelId="{C614D960-FC86-4F69-BD43-7612A2A76CF3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穀梁傳</a:t>
          </a:r>
        </a:p>
      </dgm:t>
    </dgm:pt>
    <dgm:pt modelId="{591FE37B-0D04-4D93-9453-976AB0975677}" type="parTrans" cxnId="{295DB66F-BA41-4001-B910-CC970CAEBBB7}">
      <dgm:prSet/>
      <dgm:spPr/>
      <dgm:t>
        <a:bodyPr/>
        <a:lstStyle/>
        <a:p>
          <a:endParaRPr lang="zh-TW" altLang="en-US"/>
        </a:p>
      </dgm:t>
    </dgm:pt>
    <dgm:pt modelId="{4B3BA8A7-9782-4171-A8A4-C733B36EE7F8}" type="sibTrans" cxnId="{295DB66F-BA41-4001-B910-CC970CAEBBB7}">
      <dgm:prSet/>
      <dgm:spPr/>
      <dgm:t>
        <a:bodyPr/>
        <a:lstStyle/>
        <a:p>
          <a:endParaRPr lang="zh-TW" altLang="en-US"/>
        </a:p>
      </dgm:t>
    </dgm:pt>
    <dgm:pt modelId="{6F340E26-2176-413D-B9BD-9734CAD57F8A}">
      <dgm:prSet phldrT="[文字]"/>
      <dgm:spPr/>
      <dgm:t>
        <a:bodyPr/>
        <a:lstStyle/>
        <a:p>
          <a:r>
            <a:rPr lang="zh-TW" altLang="en-US" b="0" i="0" dirty="0">
              <a:latin typeface="標楷體" panose="03000509000000000000" pitchFamily="65" charset="-120"/>
              <a:ea typeface="標楷體" panose="03000509000000000000" pitchFamily="65" charset="-120"/>
            </a:rPr>
            <a:t>經義</a:t>
          </a:r>
          <a:endParaRPr lang="zh-TW" altLang="en-US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E9D88DD4-2612-4022-838C-8294BC572B9E}" type="parTrans" cxnId="{172D12E7-019F-4473-9CDB-C1C4AE7D33C8}">
      <dgm:prSet/>
      <dgm:spPr/>
      <dgm:t>
        <a:bodyPr/>
        <a:lstStyle/>
        <a:p>
          <a:endParaRPr lang="zh-TW" altLang="en-US"/>
        </a:p>
      </dgm:t>
    </dgm:pt>
    <dgm:pt modelId="{059E89C1-0EE0-4701-BE82-E3D810650DB4}" type="sibTrans" cxnId="{172D12E7-019F-4473-9CDB-C1C4AE7D33C8}">
      <dgm:prSet/>
      <dgm:spPr/>
      <dgm:t>
        <a:bodyPr/>
        <a:lstStyle/>
        <a:p>
          <a:endParaRPr lang="zh-TW" altLang="en-US"/>
        </a:p>
      </dgm:t>
    </dgm:pt>
    <dgm:pt modelId="{AF98016F-8C63-4E3F-8350-86DE67C8A16A}">
      <dgm:prSet phldrT="[文字]"/>
      <dgm:spPr/>
      <dgm:t>
        <a:bodyPr/>
        <a:lstStyle/>
        <a:p>
          <a:r>
            <a:rPr lang="zh-TW" altLang="en-US" b="0" i="0" dirty="0">
              <a:latin typeface="標楷體" panose="03000509000000000000" pitchFamily="65" charset="-120"/>
              <a:ea typeface="標楷體" panose="03000509000000000000" pitchFamily="65" charset="-120"/>
            </a:rPr>
            <a:t>闡發</a:t>
          </a:r>
          <a:endParaRPr lang="zh-TW" altLang="en-US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1BDF32EC-BDAA-4E81-A76B-4DB280993C18}" type="parTrans" cxnId="{97C580E4-F9FD-437D-87EC-7F9409AAA4EE}">
      <dgm:prSet/>
      <dgm:spPr/>
      <dgm:t>
        <a:bodyPr/>
        <a:lstStyle/>
        <a:p>
          <a:endParaRPr lang="zh-TW" altLang="en-US"/>
        </a:p>
      </dgm:t>
    </dgm:pt>
    <dgm:pt modelId="{FC6D294D-E627-4B44-9AED-E038C8A873EF}" type="sibTrans" cxnId="{97C580E4-F9FD-437D-87EC-7F9409AAA4EE}">
      <dgm:prSet/>
      <dgm:spPr/>
      <dgm:t>
        <a:bodyPr/>
        <a:lstStyle/>
        <a:p>
          <a:endParaRPr lang="zh-TW" altLang="en-US"/>
        </a:p>
      </dgm:t>
    </dgm:pt>
    <dgm:pt modelId="{4E09A924-E6D7-4E47-9E21-74889CDBCC09}" type="pres">
      <dgm:prSet presAssocID="{33D72ED6-C6E4-4296-AF6B-B1F5DBB5ED63}" presName="Name0" presStyleCnt="0">
        <dgm:presLayoutVars>
          <dgm:dir/>
          <dgm:animLvl val="lvl"/>
          <dgm:resizeHandles val="exact"/>
        </dgm:presLayoutVars>
      </dgm:prSet>
      <dgm:spPr/>
    </dgm:pt>
    <dgm:pt modelId="{70D2EB8F-D406-4F58-B1AF-BA821F0BE3FA}" type="pres">
      <dgm:prSet presAssocID="{0A722E7E-B1BD-4478-8AD7-F901C3481911}" presName="composite" presStyleCnt="0"/>
      <dgm:spPr/>
    </dgm:pt>
    <dgm:pt modelId="{0FF9522E-8EA6-4E6C-B011-56C87824AD8C}" type="pres">
      <dgm:prSet presAssocID="{0A722E7E-B1BD-4478-8AD7-F901C348191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0DE6A850-00CB-4CCC-BE1D-ED737BB8CEEA}" type="pres">
      <dgm:prSet presAssocID="{0A722E7E-B1BD-4478-8AD7-F901C3481911}" presName="desTx" presStyleLbl="alignAccFollowNode1" presStyleIdx="0" presStyleCnt="3">
        <dgm:presLayoutVars>
          <dgm:bulletEnabled val="1"/>
        </dgm:presLayoutVars>
      </dgm:prSet>
      <dgm:spPr/>
    </dgm:pt>
    <dgm:pt modelId="{31761D09-9C3F-4CC3-B978-2EF5E4466243}" type="pres">
      <dgm:prSet presAssocID="{0735F6BB-3E0F-4A85-9E36-9F024BE71DD4}" presName="space" presStyleCnt="0"/>
      <dgm:spPr/>
    </dgm:pt>
    <dgm:pt modelId="{D2F5C8F0-22FA-4C99-B057-C5E3DF033090}" type="pres">
      <dgm:prSet presAssocID="{B5C06217-DF62-40A8-B977-1ABB6816FE96}" presName="composite" presStyleCnt="0"/>
      <dgm:spPr/>
    </dgm:pt>
    <dgm:pt modelId="{9C7A515A-6214-49C3-BDEA-D5BC8297154F}" type="pres">
      <dgm:prSet presAssocID="{B5C06217-DF62-40A8-B977-1ABB6816FE9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F67417F8-4903-457F-BCE2-4B774F531B58}" type="pres">
      <dgm:prSet presAssocID="{B5C06217-DF62-40A8-B977-1ABB6816FE96}" presName="desTx" presStyleLbl="alignAccFollowNode1" presStyleIdx="1" presStyleCnt="3">
        <dgm:presLayoutVars>
          <dgm:bulletEnabled val="1"/>
        </dgm:presLayoutVars>
      </dgm:prSet>
      <dgm:spPr/>
    </dgm:pt>
    <dgm:pt modelId="{D6BB4AFE-07E1-4881-AD5C-6E41C2B8A2F9}" type="pres">
      <dgm:prSet presAssocID="{9867C7D4-A176-43F4-AD1F-7DC567E8E5F2}" presName="space" presStyleCnt="0"/>
      <dgm:spPr/>
    </dgm:pt>
    <dgm:pt modelId="{4FE5EE13-E19F-4256-88C3-EBA6891946A5}" type="pres">
      <dgm:prSet presAssocID="{C614D960-FC86-4F69-BD43-7612A2A76CF3}" presName="composite" presStyleCnt="0"/>
      <dgm:spPr/>
    </dgm:pt>
    <dgm:pt modelId="{5A581083-D4C4-46FD-9458-263850AEEF5F}" type="pres">
      <dgm:prSet presAssocID="{C614D960-FC86-4F69-BD43-7612A2A76CF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4AAD96FE-F133-44AF-A14E-754FD3BA5A6C}" type="pres">
      <dgm:prSet presAssocID="{C614D960-FC86-4F69-BD43-7612A2A76CF3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5DD9401-F8FD-485E-899C-55C283836DFF}" srcId="{0A722E7E-B1BD-4478-8AD7-F901C3481911}" destId="{6CD7AB33-C59E-4F8D-A6E2-352C1B4B3E05}" srcOrd="0" destOrd="0" parTransId="{C8142348-AE94-458C-9603-6DBAAC0026B8}" sibTransId="{18C95CC6-9B5D-4D6E-9DA8-04B9FCB8DE86}"/>
    <dgm:cxn modelId="{04A94609-DAFC-43ED-9B8F-F33BA194B012}" type="presOf" srcId="{29AD5C13-87DC-419C-B683-8A7E4F67B40B}" destId="{F67417F8-4903-457F-BCE2-4B774F531B58}" srcOrd="0" destOrd="1" presId="urn:microsoft.com/office/officeart/2005/8/layout/hList1"/>
    <dgm:cxn modelId="{9EB6FF0C-43C7-4577-87C9-35D83C83F299}" type="presOf" srcId="{6F340E26-2176-413D-B9BD-9734CAD57F8A}" destId="{4AAD96FE-F133-44AF-A14E-754FD3BA5A6C}" srcOrd="0" destOrd="0" presId="urn:microsoft.com/office/officeart/2005/8/layout/hList1"/>
    <dgm:cxn modelId="{6FC57023-32B5-4EBC-9D90-ECB6AC4D4752}" srcId="{33D72ED6-C6E4-4296-AF6B-B1F5DBB5ED63}" destId="{B5C06217-DF62-40A8-B977-1ABB6816FE96}" srcOrd="1" destOrd="0" parTransId="{05761DE4-BFC4-4A2F-B595-DF03760DAB46}" sibTransId="{9867C7D4-A176-43F4-AD1F-7DC567E8E5F2}"/>
    <dgm:cxn modelId="{C80CEC25-8B13-4CA2-B4FE-B4AB6EEAE697}" srcId="{B5C06217-DF62-40A8-B977-1ABB6816FE96}" destId="{29AD5C13-87DC-419C-B683-8A7E4F67B40B}" srcOrd="1" destOrd="0" parTransId="{F43BEFCA-BC4F-4A4A-BC57-C2F37BDB4EE6}" sibTransId="{074312FD-490C-427E-BC3D-F797E9B542BF}"/>
    <dgm:cxn modelId="{3E536F2E-AF72-4052-83DA-39D09C5085E1}" type="presOf" srcId="{AF98016F-8C63-4E3F-8350-86DE67C8A16A}" destId="{4AAD96FE-F133-44AF-A14E-754FD3BA5A6C}" srcOrd="0" destOrd="1" presId="urn:microsoft.com/office/officeart/2005/8/layout/hList1"/>
    <dgm:cxn modelId="{24B8713C-D1E1-49D0-9FF5-1C50C8436077}" type="presOf" srcId="{9A29C82D-5C07-4870-AA0C-DE50516F9A67}" destId="{F67417F8-4903-457F-BCE2-4B774F531B58}" srcOrd="0" destOrd="0" presId="urn:microsoft.com/office/officeart/2005/8/layout/hList1"/>
    <dgm:cxn modelId="{9949C040-F12A-4453-9B00-96D33F60C4FA}" srcId="{B5C06217-DF62-40A8-B977-1ABB6816FE96}" destId="{9A29C82D-5C07-4870-AA0C-DE50516F9A67}" srcOrd="0" destOrd="0" parTransId="{EB6ECD6E-F2B1-4124-ABB7-97BC3D023A40}" sibTransId="{45E9AC2F-66AC-4FFB-AC9B-EDD15EB46810}"/>
    <dgm:cxn modelId="{1BF84E6D-8999-4C9B-8BC5-5828EE1AC711}" type="presOf" srcId="{6CD7AB33-C59E-4F8D-A6E2-352C1B4B3E05}" destId="{0DE6A850-00CB-4CCC-BE1D-ED737BB8CEEA}" srcOrd="0" destOrd="0" presId="urn:microsoft.com/office/officeart/2005/8/layout/hList1"/>
    <dgm:cxn modelId="{CD68EE6E-6178-408F-8BF4-90A02E90A8ED}" type="presOf" srcId="{33D72ED6-C6E4-4296-AF6B-B1F5DBB5ED63}" destId="{4E09A924-E6D7-4E47-9E21-74889CDBCC09}" srcOrd="0" destOrd="0" presId="urn:microsoft.com/office/officeart/2005/8/layout/hList1"/>
    <dgm:cxn modelId="{295DB66F-BA41-4001-B910-CC970CAEBBB7}" srcId="{33D72ED6-C6E4-4296-AF6B-B1F5DBB5ED63}" destId="{C614D960-FC86-4F69-BD43-7612A2A76CF3}" srcOrd="2" destOrd="0" parTransId="{591FE37B-0D04-4D93-9453-976AB0975677}" sibTransId="{4B3BA8A7-9782-4171-A8A4-C733B36EE7F8}"/>
    <dgm:cxn modelId="{AB2CA8AB-61F1-4FBB-A46A-0CFD36BEE64A}" type="presOf" srcId="{B5C06217-DF62-40A8-B977-1ABB6816FE96}" destId="{9C7A515A-6214-49C3-BDEA-D5BC8297154F}" srcOrd="0" destOrd="0" presId="urn:microsoft.com/office/officeart/2005/8/layout/hList1"/>
    <dgm:cxn modelId="{367BA1C4-AF5D-4B99-9890-F5B5F9FDA568}" type="presOf" srcId="{0A722E7E-B1BD-4478-8AD7-F901C3481911}" destId="{0FF9522E-8EA6-4E6C-B011-56C87824AD8C}" srcOrd="0" destOrd="0" presId="urn:microsoft.com/office/officeart/2005/8/layout/hList1"/>
    <dgm:cxn modelId="{04E2CFD7-4B47-44AA-B7EA-D845229C6A7E}" srcId="{0A722E7E-B1BD-4478-8AD7-F901C3481911}" destId="{1F515BD5-39F5-4BF7-95F4-8EDC43EC7ECB}" srcOrd="1" destOrd="0" parTransId="{7FBA5F43-AE34-4607-AA56-7003A160C428}" sibTransId="{41DC3645-B426-4631-B46A-78D1BFD1987D}"/>
    <dgm:cxn modelId="{509E24E2-B984-4214-A563-56715D4DB908}" srcId="{33D72ED6-C6E4-4296-AF6B-B1F5DBB5ED63}" destId="{0A722E7E-B1BD-4478-8AD7-F901C3481911}" srcOrd="0" destOrd="0" parTransId="{72471357-D6DA-457B-B09F-5A093589E293}" sibTransId="{0735F6BB-3E0F-4A85-9E36-9F024BE71DD4}"/>
    <dgm:cxn modelId="{97C580E4-F9FD-437D-87EC-7F9409AAA4EE}" srcId="{C614D960-FC86-4F69-BD43-7612A2A76CF3}" destId="{AF98016F-8C63-4E3F-8350-86DE67C8A16A}" srcOrd="1" destOrd="0" parTransId="{1BDF32EC-BDAA-4E81-A76B-4DB280993C18}" sibTransId="{FC6D294D-E627-4B44-9AED-E038C8A873EF}"/>
    <dgm:cxn modelId="{172D12E7-019F-4473-9CDB-C1C4AE7D33C8}" srcId="{C614D960-FC86-4F69-BD43-7612A2A76CF3}" destId="{6F340E26-2176-413D-B9BD-9734CAD57F8A}" srcOrd="0" destOrd="0" parTransId="{E9D88DD4-2612-4022-838C-8294BC572B9E}" sibTransId="{059E89C1-0EE0-4701-BE82-E3D810650DB4}"/>
    <dgm:cxn modelId="{93ACCFEF-5756-463F-8BE2-0322B3BBFBCA}" type="presOf" srcId="{C614D960-FC86-4F69-BD43-7612A2A76CF3}" destId="{5A581083-D4C4-46FD-9458-263850AEEF5F}" srcOrd="0" destOrd="0" presId="urn:microsoft.com/office/officeart/2005/8/layout/hList1"/>
    <dgm:cxn modelId="{CAC0ABF0-BC91-4DF2-9906-6CECFF40D2FD}" type="presOf" srcId="{1F515BD5-39F5-4BF7-95F4-8EDC43EC7ECB}" destId="{0DE6A850-00CB-4CCC-BE1D-ED737BB8CEEA}" srcOrd="0" destOrd="1" presId="urn:microsoft.com/office/officeart/2005/8/layout/hList1"/>
    <dgm:cxn modelId="{3FDB92B6-34BF-42F1-A03F-604E78FAC27C}" type="presParOf" srcId="{4E09A924-E6D7-4E47-9E21-74889CDBCC09}" destId="{70D2EB8F-D406-4F58-B1AF-BA821F0BE3FA}" srcOrd="0" destOrd="0" presId="urn:microsoft.com/office/officeart/2005/8/layout/hList1"/>
    <dgm:cxn modelId="{DC7AF6F4-9811-4921-9288-7EAD976E8621}" type="presParOf" srcId="{70D2EB8F-D406-4F58-B1AF-BA821F0BE3FA}" destId="{0FF9522E-8EA6-4E6C-B011-56C87824AD8C}" srcOrd="0" destOrd="0" presId="urn:microsoft.com/office/officeart/2005/8/layout/hList1"/>
    <dgm:cxn modelId="{5873FA7A-87B5-4830-9861-181B41FDF1C5}" type="presParOf" srcId="{70D2EB8F-D406-4F58-B1AF-BA821F0BE3FA}" destId="{0DE6A850-00CB-4CCC-BE1D-ED737BB8CEEA}" srcOrd="1" destOrd="0" presId="urn:microsoft.com/office/officeart/2005/8/layout/hList1"/>
    <dgm:cxn modelId="{7490502C-81E5-4706-8137-72E08AD1EC10}" type="presParOf" srcId="{4E09A924-E6D7-4E47-9E21-74889CDBCC09}" destId="{31761D09-9C3F-4CC3-B978-2EF5E4466243}" srcOrd="1" destOrd="0" presId="urn:microsoft.com/office/officeart/2005/8/layout/hList1"/>
    <dgm:cxn modelId="{87C16BC0-6FA6-4BD8-8FEC-ABB0103C14E9}" type="presParOf" srcId="{4E09A924-E6D7-4E47-9E21-74889CDBCC09}" destId="{D2F5C8F0-22FA-4C99-B057-C5E3DF033090}" srcOrd="2" destOrd="0" presId="urn:microsoft.com/office/officeart/2005/8/layout/hList1"/>
    <dgm:cxn modelId="{FA6C1A05-0E17-4A38-9C50-118AC44B07BC}" type="presParOf" srcId="{D2F5C8F0-22FA-4C99-B057-C5E3DF033090}" destId="{9C7A515A-6214-49C3-BDEA-D5BC8297154F}" srcOrd="0" destOrd="0" presId="urn:microsoft.com/office/officeart/2005/8/layout/hList1"/>
    <dgm:cxn modelId="{89DEDC85-5FF0-4F0F-A1B2-441F1FE842B3}" type="presParOf" srcId="{D2F5C8F0-22FA-4C99-B057-C5E3DF033090}" destId="{F67417F8-4903-457F-BCE2-4B774F531B58}" srcOrd="1" destOrd="0" presId="urn:microsoft.com/office/officeart/2005/8/layout/hList1"/>
    <dgm:cxn modelId="{52CC1D7E-7A03-4C18-916E-0357C5141FBD}" type="presParOf" srcId="{4E09A924-E6D7-4E47-9E21-74889CDBCC09}" destId="{D6BB4AFE-07E1-4881-AD5C-6E41C2B8A2F9}" srcOrd="3" destOrd="0" presId="urn:microsoft.com/office/officeart/2005/8/layout/hList1"/>
    <dgm:cxn modelId="{35F15772-0C5F-41D7-A53E-8AF61CD0D55A}" type="presParOf" srcId="{4E09A924-E6D7-4E47-9E21-74889CDBCC09}" destId="{4FE5EE13-E19F-4256-88C3-EBA6891946A5}" srcOrd="4" destOrd="0" presId="urn:microsoft.com/office/officeart/2005/8/layout/hList1"/>
    <dgm:cxn modelId="{4629243E-3992-4C99-B158-55744A4795D2}" type="presParOf" srcId="{4FE5EE13-E19F-4256-88C3-EBA6891946A5}" destId="{5A581083-D4C4-46FD-9458-263850AEEF5F}" srcOrd="0" destOrd="0" presId="urn:microsoft.com/office/officeart/2005/8/layout/hList1"/>
    <dgm:cxn modelId="{AF0585D9-924E-43FE-AFCE-C88AF703CFE1}" type="presParOf" srcId="{4FE5EE13-E19F-4256-88C3-EBA6891946A5}" destId="{4AAD96FE-F133-44AF-A14E-754FD3BA5A6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3C5A0C1-33D7-4DBC-B2B3-B8B2244A890D}" type="doc">
      <dgm:prSet loTypeId="urn:microsoft.com/office/officeart/2005/8/layout/cycle4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7C3621BF-2FF5-4EDD-B626-711F9F69E046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價值</a:t>
          </a:r>
        </a:p>
      </dgm:t>
    </dgm:pt>
    <dgm:pt modelId="{4D050C3C-004F-47D9-9A35-0478123FB3EC}" type="parTrans" cxnId="{AE667B22-C2A4-450A-BC16-FA26197C099B}">
      <dgm:prSet/>
      <dgm:spPr/>
      <dgm:t>
        <a:bodyPr/>
        <a:lstStyle/>
        <a:p>
          <a:endParaRPr lang="zh-TW" altLang="en-US"/>
        </a:p>
      </dgm:t>
    </dgm:pt>
    <dgm:pt modelId="{F910AFAA-4D56-4A6A-95FC-52D895A11B34}" type="sibTrans" cxnId="{AE667B22-C2A4-450A-BC16-FA26197C099B}">
      <dgm:prSet/>
      <dgm:spPr/>
      <dgm:t>
        <a:bodyPr/>
        <a:lstStyle/>
        <a:p>
          <a:endParaRPr lang="zh-TW" altLang="en-US"/>
        </a:p>
      </dgm:t>
    </dgm:pt>
    <dgm:pt modelId="{C3A8A976-5021-4DE5-BCA6-C69FCDD19348}">
      <dgm:prSet phldrT="[文字]"/>
      <dgm:spPr/>
      <dgm:t>
        <a:bodyPr/>
        <a:lstStyle/>
        <a:p>
          <a:r>
            <a:rPr lang="zh-TW" altLang="en-US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企業</a:t>
          </a:r>
        </a:p>
      </dgm:t>
    </dgm:pt>
    <dgm:pt modelId="{6797487A-0FEE-44A9-AEF5-664EA0B7E3BE}" type="parTrans" cxnId="{55CCCC39-F84C-41BC-8E70-5A90656E271F}">
      <dgm:prSet/>
      <dgm:spPr/>
      <dgm:t>
        <a:bodyPr/>
        <a:lstStyle/>
        <a:p>
          <a:endParaRPr lang="zh-TW" altLang="en-US"/>
        </a:p>
      </dgm:t>
    </dgm:pt>
    <dgm:pt modelId="{BD14C890-8F5C-422C-96B1-89EF4B7C4822}" type="sibTrans" cxnId="{55CCCC39-F84C-41BC-8E70-5A90656E271F}">
      <dgm:prSet/>
      <dgm:spPr/>
      <dgm:t>
        <a:bodyPr/>
        <a:lstStyle/>
        <a:p>
          <a:endParaRPr lang="zh-TW" altLang="en-US"/>
        </a:p>
      </dgm:t>
    </dgm:pt>
    <dgm:pt modelId="{9E84C4A3-5BFF-462E-981C-495E5EC3C30A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貢創</a:t>
          </a:r>
        </a:p>
      </dgm:t>
    </dgm:pt>
    <dgm:pt modelId="{CE74048A-344F-4E57-9C5D-C342E5F7A4F7}" type="parTrans" cxnId="{44C2E5AE-8423-4076-9D73-B689709217C3}">
      <dgm:prSet/>
      <dgm:spPr/>
      <dgm:t>
        <a:bodyPr/>
        <a:lstStyle/>
        <a:p>
          <a:endParaRPr lang="zh-TW" altLang="en-US"/>
        </a:p>
      </dgm:t>
    </dgm:pt>
    <dgm:pt modelId="{BC8E1757-521A-47E8-9A4B-B40163C4E6D9}" type="sibTrans" cxnId="{44C2E5AE-8423-4076-9D73-B689709217C3}">
      <dgm:prSet/>
      <dgm:spPr/>
      <dgm:t>
        <a:bodyPr/>
        <a:lstStyle/>
        <a:p>
          <a:endParaRPr lang="zh-TW" altLang="en-US"/>
        </a:p>
      </dgm:t>
    </dgm:pt>
    <dgm:pt modelId="{3B47A4EF-BBDA-474E-A428-81ADC016BAD2}">
      <dgm:prSet phldrT="[文字]"/>
      <dgm:spPr/>
      <dgm:t>
        <a:bodyPr/>
        <a:lstStyle/>
        <a:p>
          <a:r>
            <a:rPr lang="zh-TW" altLang="en-US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經略</a:t>
          </a:r>
        </a:p>
      </dgm:t>
    </dgm:pt>
    <dgm:pt modelId="{BD1B6431-69BB-46F9-B8D3-3770510F10AF}" type="parTrans" cxnId="{2FEFC8AC-CFF3-46EB-841E-3F4092DBC8EE}">
      <dgm:prSet/>
      <dgm:spPr/>
      <dgm:t>
        <a:bodyPr/>
        <a:lstStyle/>
        <a:p>
          <a:endParaRPr lang="zh-TW" altLang="en-US"/>
        </a:p>
      </dgm:t>
    </dgm:pt>
    <dgm:pt modelId="{A95965D7-F03A-4FB8-BE75-CE7D83659918}" type="sibTrans" cxnId="{2FEFC8AC-CFF3-46EB-841E-3F4092DBC8EE}">
      <dgm:prSet/>
      <dgm:spPr/>
      <dgm:t>
        <a:bodyPr/>
        <a:lstStyle/>
        <a:p>
          <a:endParaRPr lang="zh-TW" altLang="en-US"/>
        </a:p>
      </dgm:t>
    </dgm:pt>
    <dgm:pt modelId="{EF115211-39ED-4FB6-BE9E-5FF63F2DE7C2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揚善</a:t>
          </a:r>
        </a:p>
      </dgm:t>
    </dgm:pt>
    <dgm:pt modelId="{7FB3BEFC-9347-4D6E-B32D-E8A4ABD4884F}" type="parTrans" cxnId="{FF36F62C-ADDF-43BC-A039-2553E9E3A2EB}">
      <dgm:prSet/>
      <dgm:spPr/>
      <dgm:t>
        <a:bodyPr/>
        <a:lstStyle/>
        <a:p>
          <a:endParaRPr lang="zh-TW" altLang="en-US"/>
        </a:p>
      </dgm:t>
    </dgm:pt>
    <dgm:pt modelId="{85C207AB-7F07-49A1-990B-979BF78EA383}" type="sibTrans" cxnId="{FF36F62C-ADDF-43BC-A039-2553E9E3A2EB}">
      <dgm:prSet/>
      <dgm:spPr/>
      <dgm:t>
        <a:bodyPr/>
        <a:lstStyle/>
        <a:p>
          <a:endParaRPr lang="zh-TW" altLang="en-US"/>
        </a:p>
      </dgm:t>
    </dgm:pt>
    <dgm:pt modelId="{CDBFB190-7524-4285-942E-8E4017D2F2A1}">
      <dgm:prSet phldrT="[文字]"/>
      <dgm:spPr/>
      <dgm:t>
        <a:bodyPr/>
        <a:lstStyle/>
        <a:p>
          <a:r>
            <a: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春秋</a:t>
          </a:r>
        </a:p>
      </dgm:t>
    </dgm:pt>
    <dgm:pt modelId="{9A60B4C1-19DF-4B41-87FE-82361F3A51A9}" type="parTrans" cxnId="{4A77AF21-1848-45FA-B8FE-BFB4E2CA98F5}">
      <dgm:prSet/>
      <dgm:spPr/>
      <dgm:t>
        <a:bodyPr/>
        <a:lstStyle/>
        <a:p>
          <a:endParaRPr lang="zh-TW" altLang="en-US"/>
        </a:p>
      </dgm:t>
    </dgm:pt>
    <dgm:pt modelId="{0593B687-39B0-4054-8C7F-F123882DB5B9}" type="sibTrans" cxnId="{4A77AF21-1848-45FA-B8FE-BFB4E2CA98F5}">
      <dgm:prSet/>
      <dgm:spPr/>
      <dgm:t>
        <a:bodyPr/>
        <a:lstStyle/>
        <a:p>
          <a:endParaRPr lang="zh-TW" altLang="en-US"/>
        </a:p>
      </dgm:t>
    </dgm:pt>
    <dgm:pt modelId="{1BF2F42B-8721-4D8A-9015-3233BF0727F6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裁輔</a:t>
          </a:r>
        </a:p>
      </dgm:t>
    </dgm:pt>
    <dgm:pt modelId="{804C34EC-AF57-40CD-B350-3FB548C66F39}" type="parTrans" cxnId="{427EC8F7-2B70-478A-9EEC-0D9C65F5C771}">
      <dgm:prSet/>
      <dgm:spPr/>
      <dgm:t>
        <a:bodyPr/>
        <a:lstStyle/>
        <a:p>
          <a:endParaRPr lang="zh-TW" altLang="en-US"/>
        </a:p>
      </dgm:t>
    </dgm:pt>
    <dgm:pt modelId="{DFE06462-9801-4AE4-AC83-5F659B39B9E4}" type="sibTrans" cxnId="{427EC8F7-2B70-478A-9EEC-0D9C65F5C771}">
      <dgm:prSet/>
      <dgm:spPr/>
      <dgm:t>
        <a:bodyPr/>
        <a:lstStyle/>
        <a:p>
          <a:endParaRPr lang="zh-TW" altLang="en-US"/>
        </a:p>
      </dgm:t>
    </dgm:pt>
    <dgm:pt modelId="{D2C3D645-C3EA-4001-A7DA-3C7F2FA0DA0C}">
      <dgm:prSet phldrT="[文字]"/>
      <dgm:spPr/>
      <dgm:t>
        <a:bodyPr/>
        <a:lstStyle/>
        <a:p>
          <a:r>
            <a:rPr lang="zh-TW" altLang="en-US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大易</a:t>
          </a:r>
        </a:p>
      </dgm:t>
    </dgm:pt>
    <dgm:pt modelId="{C7FDB7A9-617C-4E64-BBF3-CD97BDC7E082}" type="parTrans" cxnId="{6CE2258E-4A06-4795-8E89-75D850D5A547}">
      <dgm:prSet/>
      <dgm:spPr/>
      <dgm:t>
        <a:bodyPr/>
        <a:lstStyle/>
        <a:p>
          <a:endParaRPr lang="zh-TW" altLang="en-US"/>
        </a:p>
      </dgm:t>
    </dgm:pt>
    <dgm:pt modelId="{1C0C713A-F5CE-453E-AE3B-B6B493E01E52}" type="sibTrans" cxnId="{6CE2258E-4A06-4795-8E89-75D850D5A547}">
      <dgm:prSet/>
      <dgm:spPr/>
      <dgm:t>
        <a:bodyPr/>
        <a:lstStyle/>
        <a:p>
          <a:endParaRPr lang="zh-TW" altLang="en-US"/>
        </a:p>
      </dgm:t>
    </dgm:pt>
    <dgm:pt modelId="{33BED53A-9EA6-4096-8621-482A89456C8B}" type="pres">
      <dgm:prSet presAssocID="{E3C5A0C1-33D7-4DBC-B2B3-B8B2244A890D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AF566EBD-91FA-4772-95CA-41F556D975E0}" type="pres">
      <dgm:prSet presAssocID="{E3C5A0C1-33D7-4DBC-B2B3-B8B2244A890D}" presName="children" presStyleCnt="0"/>
      <dgm:spPr/>
    </dgm:pt>
    <dgm:pt modelId="{E9EF3E40-FE05-40F9-BA1A-AA14EE7B0681}" type="pres">
      <dgm:prSet presAssocID="{E3C5A0C1-33D7-4DBC-B2B3-B8B2244A890D}" presName="child1group" presStyleCnt="0"/>
      <dgm:spPr/>
    </dgm:pt>
    <dgm:pt modelId="{94B54ABE-18F9-4081-AD52-8143D6077B3D}" type="pres">
      <dgm:prSet presAssocID="{E3C5A0C1-33D7-4DBC-B2B3-B8B2244A890D}" presName="child1" presStyleLbl="bgAcc1" presStyleIdx="0" presStyleCnt="4"/>
      <dgm:spPr/>
    </dgm:pt>
    <dgm:pt modelId="{DDDFF289-8FE7-488E-BD02-CC04D5642CE3}" type="pres">
      <dgm:prSet presAssocID="{E3C5A0C1-33D7-4DBC-B2B3-B8B2244A890D}" presName="child1Text" presStyleLbl="bgAcc1" presStyleIdx="0" presStyleCnt="4">
        <dgm:presLayoutVars>
          <dgm:bulletEnabled val="1"/>
        </dgm:presLayoutVars>
      </dgm:prSet>
      <dgm:spPr/>
    </dgm:pt>
    <dgm:pt modelId="{2B2B0D75-3247-44D4-B596-95010EC9538A}" type="pres">
      <dgm:prSet presAssocID="{E3C5A0C1-33D7-4DBC-B2B3-B8B2244A890D}" presName="child2group" presStyleCnt="0"/>
      <dgm:spPr/>
    </dgm:pt>
    <dgm:pt modelId="{8C7F01A6-16B0-4FAC-93AB-48EE9B64A763}" type="pres">
      <dgm:prSet presAssocID="{E3C5A0C1-33D7-4DBC-B2B3-B8B2244A890D}" presName="child2" presStyleLbl="bgAcc1" presStyleIdx="1" presStyleCnt="4"/>
      <dgm:spPr/>
    </dgm:pt>
    <dgm:pt modelId="{1887A9CB-C480-4AC1-BB1D-37997B28F9A0}" type="pres">
      <dgm:prSet presAssocID="{E3C5A0C1-33D7-4DBC-B2B3-B8B2244A890D}" presName="child2Text" presStyleLbl="bgAcc1" presStyleIdx="1" presStyleCnt="4">
        <dgm:presLayoutVars>
          <dgm:bulletEnabled val="1"/>
        </dgm:presLayoutVars>
      </dgm:prSet>
      <dgm:spPr/>
    </dgm:pt>
    <dgm:pt modelId="{931D3102-3CBE-4EA8-BA96-9AAC52D0BEFD}" type="pres">
      <dgm:prSet presAssocID="{E3C5A0C1-33D7-4DBC-B2B3-B8B2244A890D}" presName="child3group" presStyleCnt="0"/>
      <dgm:spPr/>
    </dgm:pt>
    <dgm:pt modelId="{FF6E8A0C-D23A-4933-8B62-7444B369FA3B}" type="pres">
      <dgm:prSet presAssocID="{E3C5A0C1-33D7-4DBC-B2B3-B8B2244A890D}" presName="child3" presStyleLbl="bgAcc1" presStyleIdx="2" presStyleCnt="4"/>
      <dgm:spPr/>
    </dgm:pt>
    <dgm:pt modelId="{15F3EE24-025C-4E88-B469-923C90DCE9F3}" type="pres">
      <dgm:prSet presAssocID="{E3C5A0C1-33D7-4DBC-B2B3-B8B2244A890D}" presName="child3Text" presStyleLbl="bgAcc1" presStyleIdx="2" presStyleCnt="4">
        <dgm:presLayoutVars>
          <dgm:bulletEnabled val="1"/>
        </dgm:presLayoutVars>
      </dgm:prSet>
      <dgm:spPr/>
    </dgm:pt>
    <dgm:pt modelId="{E8F4D9ED-5032-4388-91F9-A40EA1046C2D}" type="pres">
      <dgm:prSet presAssocID="{E3C5A0C1-33D7-4DBC-B2B3-B8B2244A890D}" presName="child4group" presStyleCnt="0"/>
      <dgm:spPr/>
    </dgm:pt>
    <dgm:pt modelId="{D3F7FCEC-4F10-4521-8EC7-A0FA16F20DE1}" type="pres">
      <dgm:prSet presAssocID="{E3C5A0C1-33D7-4DBC-B2B3-B8B2244A890D}" presName="child4" presStyleLbl="bgAcc1" presStyleIdx="3" presStyleCnt="4"/>
      <dgm:spPr/>
    </dgm:pt>
    <dgm:pt modelId="{A600EA0D-243F-4228-B04A-36F4A75F3184}" type="pres">
      <dgm:prSet presAssocID="{E3C5A0C1-33D7-4DBC-B2B3-B8B2244A890D}" presName="child4Text" presStyleLbl="bgAcc1" presStyleIdx="3" presStyleCnt="4">
        <dgm:presLayoutVars>
          <dgm:bulletEnabled val="1"/>
        </dgm:presLayoutVars>
      </dgm:prSet>
      <dgm:spPr/>
    </dgm:pt>
    <dgm:pt modelId="{3F225445-5C32-4D64-8A90-EB7FD13418A0}" type="pres">
      <dgm:prSet presAssocID="{E3C5A0C1-33D7-4DBC-B2B3-B8B2244A890D}" presName="childPlaceholder" presStyleCnt="0"/>
      <dgm:spPr/>
    </dgm:pt>
    <dgm:pt modelId="{38AE6908-1256-4E0B-A302-10BAC26A6409}" type="pres">
      <dgm:prSet presAssocID="{E3C5A0C1-33D7-4DBC-B2B3-B8B2244A890D}" presName="circle" presStyleCnt="0"/>
      <dgm:spPr/>
    </dgm:pt>
    <dgm:pt modelId="{89A58DF3-5907-42BB-AB4A-B1A9139AE0CE}" type="pres">
      <dgm:prSet presAssocID="{E3C5A0C1-33D7-4DBC-B2B3-B8B2244A890D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218C2CD9-4752-4401-87AA-51099687F811}" type="pres">
      <dgm:prSet presAssocID="{E3C5A0C1-33D7-4DBC-B2B3-B8B2244A890D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2C2D014E-303A-4DC6-8216-5A36A383B4BA}" type="pres">
      <dgm:prSet presAssocID="{E3C5A0C1-33D7-4DBC-B2B3-B8B2244A890D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8E2CEFB7-187D-477E-8A79-8E53C555D2B4}" type="pres">
      <dgm:prSet presAssocID="{E3C5A0C1-33D7-4DBC-B2B3-B8B2244A890D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630BC18F-D6BC-4D8F-AD9A-A48174054910}" type="pres">
      <dgm:prSet presAssocID="{E3C5A0C1-33D7-4DBC-B2B3-B8B2244A890D}" presName="quadrantPlaceholder" presStyleCnt="0"/>
      <dgm:spPr/>
    </dgm:pt>
    <dgm:pt modelId="{B5D99156-EC33-46C6-ADF3-D9EF99439187}" type="pres">
      <dgm:prSet presAssocID="{E3C5A0C1-33D7-4DBC-B2B3-B8B2244A890D}" presName="center1" presStyleLbl="fgShp" presStyleIdx="0" presStyleCnt="2"/>
      <dgm:spPr/>
    </dgm:pt>
    <dgm:pt modelId="{5BB1130F-768A-4F63-BDCC-ECBA63735469}" type="pres">
      <dgm:prSet presAssocID="{E3C5A0C1-33D7-4DBC-B2B3-B8B2244A890D}" presName="center2" presStyleLbl="fgShp" presStyleIdx="1" presStyleCnt="2"/>
      <dgm:spPr/>
    </dgm:pt>
  </dgm:ptLst>
  <dgm:cxnLst>
    <dgm:cxn modelId="{285E8616-CDA4-4E63-AE89-874387ABB8E8}" type="presOf" srcId="{7C3621BF-2FF5-4EDD-B626-711F9F69E046}" destId="{89A58DF3-5907-42BB-AB4A-B1A9139AE0CE}" srcOrd="0" destOrd="0" presId="urn:microsoft.com/office/officeart/2005/8/layout/cycle4"/>
    <dgm:cxn modelId="{1FDBCE20-C7B8-4626-9994-38CEFE9958A4}" type="presOf" srcId="{1BF2F42B-8721-4D8A-9015-3233BF0727F6}" destId="{8E2CEFB7-187D-477E-8A79-8E53C555D2B4}" srcOrd="0" destOrd="0" presId="urn:microsoft.com/office/officeart/2005/8/layout/cycle4"/>
    <dgm:cxn modelId="{4A77AF21-1848-45FA-B8FE-BFB4E2CA98F5}" srcId="{EF115211-39ED-4FB6-BE9E-5FF63F2DE7C2}" destId="{CDBFB190-7524-4285-942E-8E4017D2F2A1}" srcOrd="0" destOrd="0" parTransId="{9A60B4C1-19DF-4B41-87FE-82361F3A51A9}" sibTransId="{0593B687-39B0-4054-8C7F-F123882DB5B9}"/>
    <dgm:cxn modelId="{AE667B22-C2A4-450A-BC16-FA26197C099B}" srcId="{E3C5A0C1-33D7-4DBC-B2B3-B8B2244A890D}" destId="{7C3621BF-2FF5-4EDD-B626-711F9F69E046}" srcOrd="0" destOrd="0" parTransId="{4D050C3C-004F-47D9-9A35-0478123FB3EC}" sibTransId="{F910AFAA-4D56-4A6A-95FC-52D895A11B34}"/>
    <dgm:cxn modelId="{82431D25-CEDC-43D2-BDAC-CFC08CBB3270}" type="presOf" srcId="{CDBFB190-7524-4285-942E-8E4017D2F2A1}" destId="{FF6E8A0C-D23A-4933-8B62-7444B369FA3B}" srcOrd="0" destOrd="0" presId="urn:microsoft.com/office/officeart/2005/8/layout/cycle4"/>
    <dgm:cxn modelId="{FF36F62C-ADDF-43BC-A039-2553E9E3A2EB}" srcId="{E3C5A0C1-33D7-4DBC-B2B3-B8B2244A890D}" destId="{EF115211-39ED-4FB6-BE9E-5FF63F2DE7C2}" srcOrd="2" destOrd="0" parTransId="{7FB3BEFC-9347-4D6E-B32D-E8A4ABD4884F}" sibTransId="{85C207AB-7F07-49A1-990B-979BF78EA383}"/>
    <dgm:cxn modelId="{55CCCC39-F84C-41BC-8E70-5A90656E271F}" srcId="{7C3621BF-2FF5-4EDD-B626-711F9F69E046}" destId="{C3A8A976-5021-4DE5-BCA6-C69FCDD19348}" srcOrd="0" destOrd="0" parTransId="{6797487A-0FEE-44A9-AEF5-664EA0B7E3BE}" sibTransId="{BD14C890-8F5C-422C-96B1-89EF4B7C4822}"/>
    <dgm:cxn modelId="{92369C6C-FD15-4EE8-92D1-9F2836B65A11}" type="presOf" srcId="{3B47A4EF-BBDA-474E-A428-81ADC016BAD2}" destId="{1887A9CB-C480-4AC1-BB1D-37997B28F9A0}" srcOrd="1" destOrd="0" presId="urn:microsoft.com/office/officeart/2005/8/layout/cycle4"/>
    <dgm:cxn modelId="{77E92776-46D1-40E8-98E2-7AAAB22F1E03}" type="presOf" srcId="{9E84C4A3-5BFF-462E-981C-495E5EC3C30A}" destId="{218C2CD9-4752-4401-87AA-51099687F811}" srcOrd="0" destOrd="0" presId="urn:microsoft.com/office/officeart/2005/8/layout/cycle4"/>
    <dgm:cxn modelId="{6CE2258E-4A06-4795-8E89-75D850D5A547}" srcId="{1BF2F42B-8721-4D8A-9015-3233BF0727F6}" destId="{D2C3D645-C3EA-4001-A7DA-3C7F2FA0DA0C}" srcOrd="0" destOrd="0" parTransId="{C7FDB7A9-617C-4E64-BBF3-CD97BDC7E082}" sibTransId="{1C0C713A-F5CE-453E-AE3B-B6B493E01E52}"/>
    <dgm:cxn modelId="{7C315390-3258-4CFC-B2E9-B764E30C0422}" type="presOf" srcId="{C3A8A976-5021-4DE5-BCA6-C69FCDD19348}" destId="{DDDFF289-8FE7-488E-BD02-CC04D5642CE3}" srcOrd="1" destOrd="0" presId="urn:microsoft.com/office/officeart/2005/8/layout/cycle4"/>
    <dgm:cxn modelId="{4FB927A0-1BAE-4D95-AF32-60CE4B2B503A}" type="presOf" srcId="{D2C3D645-C3EA-4001-A7DA-3C7F2FA0DA0C}" destId="{A600EA0D-243F-4228-B04A-36F4A75F3184}" srcOrd="1" destOrd="0" presId="urn:microsoft.com/office/officeart/2005/8/layout/cycle4"/>
    <dgm:cxn modelId="{2FEFC8AC-CFF3-46EB-841E-3F4092DBC8EE}" srcId="{9E84C4A3-5BFF-462E-981C-495E5EC3C30A}" destId="{3B47A4EF-BBDA-474E-A428-81ADC016BAD2}" srcOrd="0" destOrd="0" parTransId="{BD1B6431-69BB-46F9-B8D3-3770510F10AF}" sibTransId="{A95965D7-F03A-4FB8-BE75-CE7D83659918}"/>
    <dgm:cxn modelId="{44C2E5AE-8423-4076-9D73-B689709217C3}" srcId="{E3C5A0C1-33D7-4DBC-B2B3-B8B2244A890D}" destId="{9E84C4A3-5BFF-462E-981C-495E5EC3C30A}" srcOrd="1" destOrd="0" parTransId="{CE74048A-344F-4E57-9C5D-C342E5F7A4F7}" sibTransId="{BC8E1757-521A-47E8-9A4B-B40163C4E6D9}"/>
    <dgm:cxn modelId="{789774B3-1CB5-46A2-8658-92AA9E677D7D}" type="presOf" srcId="{E3C5A0C1-33D7-4DBC-B2B3-B8B2244A890D}" destId="{33BED53A-9EA6-4096-8621-482A89456C8B}" srcOrd="0" destOrd="0" presId="urn:microsoft.com/office/officeart/2005/8/layout/cycle4"/>
    <dgm:cxn modelId="{428B49BF-07DC-4102-B264-E4B340EEFBD6}" type="presOf" srcId="{3B47A4EF-BBDA-474E-A428-81ADC016BAD2}" destId="{8C7F01A6-16B0-4FAC-93AB-48EE9B64A763}" srcOrd="0" destOrd="0" presId="urn:microsoft.com/office/officeart/2005/8/layout/cycle4"/>
    <dgm:cxn modelId="{B06BECDB-FA87-4AF8-9F7F-48C22C3FFF36}" type="presOf" srcId="{C3A8A976-5021-4DE5-BCA6-C69FCDD19348}" destId="{94B54ABE-18F9-4081-AD52-8143D6077B3D}" srcOrd="0" destOrd="0" presId="urn:microsoft.com/office/officeart/2005/8/layout/cycle4"/>
    <dgm:cxn modelId="{E7C773E3-BBC2-46F6-A66B-7AE73186B7AB}" type="presOf" srcId="{D2C3D645-C3EA-4001-A7DA-3C7F2FA0DA0C}" destId="{D3F7FCEC-4F10-4521-8EC7-A0FA16F20DE1}" srcOrd="0" destOrd="0" presId="urn:microsoft.com/office/officeart/2005/8/layout/cycle4"/>
    <dgm:cxn modelId="{3E8AFEE5-809F-41CD-A654-D827849157C1}" type="presOf" srcId="{EF115211-39ED-4FB6-BE9E-5FF63F2DE7C2}" destId="{2C2D014E-303A-4DC6-8216-5A36A383B4BA}" srcOrd="0" destOrd="0" presId="urn:microsoft.com/office/officeart/2005/8/layout/cycle4"/>
    <dgm:cxn modelId="{8A9111F3-1DF9-445C-8D71-1C201445FB26}" type="presOf" srcId="{CDBFB190-7524-4285-942E-8E4017D2F2A1}" destId="{15F3EE24-025C-4E88-B469-923C90DCE9F3}" srcOrd="1" destOrd="0" presId="urn:microsoft.com/office/officeart/2005/8/layout/cycle4"/>
    <dgm:cxn modelId="{427EC8F7-2B70-478A-9EEC-0D9C65F5C771}" srcId="{E3C5A0C1-33D7-4DBC-B2B3-B8B2244A890D}" destId="{1BF2F42B-8721-4D8A-9015-3233BF0727F6}" srcOrd="3" destOrd="0" parTransId="{804C34EC-AF57-40CD-B350-3FB548C66F39}" sibTransId="{DFE06462-9801-4AE4-AC83-5F659B39B9E4}"/>
    <dgm:cxn modelId="{E198238C-F9DD-4C7A-BBD9-739969F0A900}" type="presParOf" srcId="{33BED53A-9EA6-4096-8621-482A89456C8B}" destId="{AF566EBD-91FA-4772-95CA-41F556D975E0}" srcOrd="0" destOrd="0" presId="urn:microsoft.com/office/officeart/2005/8/layout/cycle4"/>
    <dgm:cxn modelId="{BD0EE4B4-0DED-45F2-A2B7-D4EAFEE27E1E}" type="presParOf" srcId="{AF566EBD-91FA-4772-95CA-41F556D975E0}" destId="{E9EF3E40-FE05-40F9-BA1A-AA14EE7B0681}" srcOrd="0" destOrd="0" presId="urn:microsoft.com/office/officeart/2005/8/layout/cycle4"/>
    <dgm:cxn modelId="{46E8ABDB-426E-4138-844A-97D549AF05A0}" type="presParOf" srcId="{E9EF3E40-FE05-40F9-BA1A-AA14EE7B0681}" destId="{94B54ABE-18F9-4081-AD52-8143D6077B3D}" srcOrd="0" destOrd="0" presId="urn:microsoft.com/office/officeart/2005/8/layout/cycle4"/>
    <dgm:cxn modelId="{50945BA4-1561-4EA2-8564-96DAF5D60088}" type="presParOf" srcId="{E9EF3E40-FE05-40F9-BA1A-AA14EE7B0681}" destId="{DDDFF289-8FE7-488E-BD02-CC04D5642CE3}" srcOrd="1" destOrd="0" presId="urn:microsoft.com/office/officeart/2005/8/layout/cycle4"/>
    <dgm:cxn modelId="{FA51D912-0632-4C3A-861B-B7285E14E0F0}" type="presParOf" srcId="{AF566EBD-91FA-4772-95CA-41F556D975E0}" destId="{2B2B0D75-3247-44D4-B596-95010EC9538A}" srcOrd="1" destOrd="0" presId="urn:microsoft.com/office/officeart/2005/8/layout/cycle4"/>
    <dgm:cxn modelId="{86C42271-EA61-4016-96A1-661390EDFD47}" type="presParOf" srcId="{2B2B0D75-3247-44D4-B596-95010EC9538A}" destId="{8C7F01A6-16B0-4FAC-93AB-48EE9B64A763}" srcOrd="0" destOrd="0" presId="urn:microsoft.com/office/officeart/2005/8/layout/cycle4"/>
    <dgm:cxn modelId="{05975B94-A07A-477F-A49C-E250A12A335D}" type="presParOf" srcId="{2B2B0D75-3247-44D4-B596-95010EC9538A}" destId="{1887A9CB-C480-4AC1-BB1D-37997B28F9A0}" srcOrd="1" destOrd="0" presId="urn:microsoft.com/office/officeart/2005/8/layout/cycle4"/>
    <dgm:cxn modelId="{90B569FC-A526-4CEA-A47C-45ED3455F19B}" type="presParOf" srcId="{AF566EBD-91FA-4772-95CA-41F556D975E0}" destId="{931D3102-3CBE-4EA8-BA96-9AAC52D0BEFD}" srcOrd="2" destOrd="0" presId="urn:microsoft.com/office/officeart/2005/8/layout/cycle4"/>
    <dgm:cxn modelId="{340092FD-97C0-4FAF-87A6-514EE915122F}" type="presParOf" srcId="{931D3102-3CBE-4EA8-BA96-9AAC52D0BEFD}" destId="{FF6E8A0C-D23A-4933-8B62-7444B369FA3B}" srcOrd="0" destOrd="0" presId="urn:microsoft.com/office/officeart/2005/8/layout/cycle4"/>
    <dgm:cxn modelId="{ED38E46B-BD6F-4618-9DF0-80C3A2F2262F}" type="presParOf" srcId="{931D3102-3CBE-4EA8-BA96-9AAC52D0BEFD}" destId="{15F3EE24-025C-4E88-B469-923C90DCE9F3}" srcOrd="1" destOrd="0" presId="urn:microsoft.com/office/officeart/2005/8/layout/cycle4"/>
    <dgm:cxn modelId="{384A0BE7-64A6-4D32-A2D4-8A28BE793CDE}" type="presParOf" srcId="{AF566EBD-91FA-4772-95CA-41F556D975E0}" destId="{E8F4D9ED-5032-4388-91F9-A40EA1046C2D}" srcOrd="3" destOrd="0" presId="urn:microsoft.com/office/officeart/2005/8/layout/cycle4"/>
    <dgm:cxn modelId="{538D5932-655E-439A-BA47-08498BEC4868}" type="presParOf" srcId="{E8F4D9ED-5032-4388-91F9-A40EA1046C2D}" destId="{D3F7FCEC-4F10-4521-8EC7-A0FA16F20DE1}" srcOrd="0" destOrd="0" presId="urn:microsoft.com/office/officeart/2005/8/layout/cycle4"/>
    <dgm:cxn modelId="{447BE621-49F9-4BDC-9251-AC8B3A291A52}" type="presParOf" srcId="{E8F4D9ED-5032-4388-91F9-A40EA1046C2D}" destId="{A600EA0D-243F-4228-B04A-36F4A75F3184}" srcOrd="1" destOrd="0" presId="urn:microsoft.com/office/officeart/2005/8/layout/cycle4"/>
    <dgm:cxn modelId="{AA285412-2D9D-4E8A-B81E-026715AABA51}" type="presParOf" srcId="{AF566EBD-91FA-4772-95CA-41F556D975E0}" destId="{3F225445-5C32-4D64-8A90-EB7FD13418A0}" srcOrd="4" destOrd="0" presId="urn:microsoft.com/office/officeart/2005/8/layout/cycle4"/>
    <dgm:cxn modelId="{0529093A-2CE8-468E-AFBD-662BFFE685A5}" type="presParOf" srcId="{33BED53A-9EA6-4096-8621-482A89456C8B}" destId="{38AE6908-1256-4E0B-A302-10BAC26A6409}" srcOrd="1" destOrd="0" presId="urn:microsoft.com/office/officeart/2005/8/layout/cycle4"/>
    <dgm:cxn modelId="{78775021-4172-4AC7-801B-589FB68F646E}" type="presParOf" srcId="{38AE6908-1256-4E0B-A302-10BAC26A6409}" destId="{89A58DF3-5907-42BB-AB4A-B1A9139AE0CE}" srcOrd="0" destOrd="0" presId="urn:microsoft.com/office/officeart/2005/8/layout/cycle4"/>
    <dgm:cxn modelId="{C81DC4A6-2755-49FE-A6E4-8C33A0A49012}" type="presParOf" srcId="{38AE6908-1256-4E0B-A302-10BAC26A6409}" destId="{218C2CD9-4752-4401-87AA-51099687F811}" srcOrd="1" destOrd="0" presId="urn:microsoft.com/office/officeart/2005/8/layout/cycle4"/>
    <dgm:cxn modelId="{2D54645E-E407-40DE-92A0-23E0BBB02FD0}" type="presParOf" srcId="{38AE6908-1256-4E0B-A302-10BAC26A6409}" destId="{2C2D014E-303A-4DC6-8216-5A36A383B4BA}" srcOrd="2" destOrd="0" presId="urn:microsoft.com/office/officeart/2005/8/layout/cycle4"/>
    <dgm:cxn modelId="{4563BBBB-6C1B-42F6-8281-43C54CB6ED7B}" type="presParOf" srcId="{38AE6908-1256-4E0B-A302-10BAC26A6409}" destId="{8E2CEFB7-187D-477E-8A79-8E53C555D2B4}" srcOrd="3" destOrd="0" presId="urn:microsoft.com/office/officeart/2005/8/layout/cycle4"/>
    <dgm:cxn modelId="{0BB9726E-4E82-4AC3-AAD8-7103B48EB510}" type="presParOf" srcId="{38AE6908-1256-4E0B-A302-10BAC26A6409}" destId="{630BC18F-D6BC-4D8F-AD9A-A48174054910}" srcOrd="4" destOrd="0" presId="urn:microsoft.com/office/officeart/2005/8/layout/cycle4"/>
    <dgm:cxn modelId="{4894CFA3-5EB2-41EA-A840-1AB4F3700F41}" type="presParOf" srcId="{33BED53A-9EA6-4096-8621-482A89456C8B}" destId="{B5D99156-EC33-46C6-ADF3-D9EF99439187}" srcOrd="2" destOrd="0" presId="urn:microsoft.com/office/officeart/2005/8/layout/cycle4"/>
    <dgm:cxn modelId="{C9E81239-03BF-4F31-8A33-ACC83C9A108A}" type="presParOf" srcId="{33BED53A-9EA6-4096-8621-482A89456C8B}" destId="{5BB1130F-768A-4F63-BDCC-ECBA63735469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398304-9E37-49CE-A834-61ED944E1802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4D844143-E7BF-4679-A681-29B171F46527}">
      <dgm:prSet phldrT="[文字]" custT="1"/>
      <dgm:spPr/>
      <dgm:t>
        <a:bodyPr/>
        <a:lstStyle/>
        <a:p>
          <a:r>
            <a:rPr lang="en-US" altLang="en-US" sz="4800" dirty="0">
              <a:latin typeface="標楷體" pitchFamily="65" charset="-120"/>
              <a:ea typeface="標楷體" pitchFamily="65" charset="-120"/>
            </a:rPr>
            <a:t>《</a:t>
          </a:r>
          <a:r>
            <a:rPr lang="zh-TW" altLang="en-US" sz="4800" dirty="0">
              <a:latin typeface="標楷體" pitchFamily="65" charset="-120"/>
              <a:ea typeface="標楷體" pitchFamily="65" charset="-120"/>
            </a:rPr>
            <a:t>易經</a:t>
          </a:r>
          <a:r>
            <a:rPr lang="en-US" altLang="en-US" sz="4800" dirty="0">
              <a:latin typeface="標楷體" pitchFamily="65" charset="-120"/>
              <a:ea typeface="標楷體" pitchFamily="65" charset="-120"/>
            </a:rPr>
            <a:t>》</a:t>
          </a:r>
          <a:endParaRPr lang="zh-TW" altLang="en-US" sz="4800" dirty="0">
            <a:latin typeface="標楷體" pitchFamily="65" charset="-120"/>
            <a:ea typeface="標楷體" pitchFamily="65" charset="-120"/>
          </a:endParaRPr>
        </a:p>
      </dgm:t>
    </dgm:pt>
    <dgm:pt modelId="{7C78F7FD-5822-415D-B680-A68092207A45}" type="parTrans" cxnId="{4ADD998E-1E76-4502-8959-68FF685DAC2C}">
      <dgm:prSet/>
      <dgm:spPr/>
      <dgm:t>
        <a:bodyPr/>
        <a:lstStyle/>
        <a:p>
          <a:endParaRPr lang="zh-TW" altLang="en-US"/>
        </a:p>
      </dgm:t>
    </dgm:pt>
    <dgm:pt modelId="{32E68201-A19E-44D4-89EB-37A495EE47E9}" type="sibTrans" cxnId="{4ADD998E-1E76-4502-8959-68FF685DAC2C}">
      <dgm:prSet/>
      <dgm:spPr/>
      <dgm:t>
        <a:bodyPr/>
        <a:lstStyle/>
        <a:p>
          <a:endParaRPr lang="zh-TW" altLang="en-US"/>
        </a:p>
      </dgm:t>
    </dgm:pt>
    <dgm:pt modelId="{38A28A1B-8BD5-4A78-BABB-CAD99BF4F0B5}">
      <dgm:prSet phldrT="[文字]" custT="1"/>
      <dgm:spPr/>
      <dgm:t>
        <a:bodyPr/>
        <a:lstStyle/>
        <a:p>
          <a:r>
            <a:rPr lang="en-US" altLang="en-US" sz="4800" dirty="0">
              <a:latin typeface="標楷體" pitchFamily="65" charset="-120"/>
              <a:ea typeface="標楷體" pitchFamily="65" charset="-120"/>
            </a:rPr>
            <a:t>《</a:t>
          </a:r>
          <a:r>
            <a:rPr lang="zh-TW" altLang="en-US" sz="4800" dirty="0">
              <a:latin typeface="標楷體" pitchFamily="65" charset="-120"/>
              <a:ea typeface="標楷體" pitchFamily="65" charset="-120"/>
            </a:rPr>
            <a:t>公羊傳</a:t>
          </a:r>
          <a:r>
            <a:rPr lang="en-US" altLang="en-US" sz="4800" dirty="0">
              <a:latin typeface="標楷體" pitchFamily="65" charset="-120"/>
              <a:ea typeface="標楷體" pitchFamily="65" charset="-120"/>
            </a:rPr>
            <a:t>》</a:t>
          </a:r>
          <a:endParaRPr lang="zh-TW" altLang="en-US" sz="4800" dirty="0">
            <a:latin typeface="標楷體" pitchFamily="65" charset="-120"/>
            <a:ea typeface="標楷體" pitchFamily="65" charset="-120"/>
          </a:endParaRPr>
        </a:p>
      </dgm:t>
    </dgm:pt>
    <dgm:pt modelId="{9792EF3C-05AB-473A-9798-C2018D32D25F}" type="parTrans" cxnId="{B3EA9DF1-B90B-4A05-BA4B-FD690EBA01A4}">
      <dgm:prSet/>
      <dgm:spPr/>
      <dgm:t>
        <a:bodyPr/>
        <a:lstStyle/>
        <a:p>
          <a:endParaRPr lang="zh-TW" altLang="en-US"/>
        </a:p>
      </dgm:t>
    </dgm:pt>
    <dgm:pt modelId="{D88744C4-5A18-4109-B3E2-9009812B15AC}" type="sibTrans" cxnId="{B3EA9DF1-B90B-4A05-BA4B-FD690EBA01A4}">
      <dgm:prSet/>
      <dgm:spPr/>
      <dgm:t>
        <a:bodyPr/>
        <a:lstStyle/>
        <a:p>
          <a:endParaRPr lang="zh-TW" altLang="en-US"/>
        </a:p>
      </dgm:t>
    </dgm:pt>
    <dgm:pt modelId="{D9CBD4BD-AB86-4603-897D-B93E762FA9D3}">
      <dgm:prSet phldrT="[文字]" custT="1"/>
      <dgm:spPr/>
      <dgm:t>
        <a:bodyPr/>
        <a:lstStyle/>
        <a:p>
          <a:r>
            <a:rPr lang="en-US" altLang="en-US" sz="4800" dirty="0">
              <a:latin typeface="標楷體" pitchFamily="65" charset="-120"/>
              <a:ea typeface="標楷體" pitchFamily="65" charset="-120"/>
            </a:rPr>
            <a:t>《</a:t>
          </a:r>
          <a:r>
            <a:rPr lang="zh-TW" altLang="en-US" sz="4800" dirty="0">
              <a:latin typeface="標楷體" pitchFamily="65" charset="-120"/>
              <a:ea typeface="標楷體" pitchFamily="65" charset="-120"/>
            </a:rPr>
            <a:t>春秋繁露</a:t>
          </a:r>
          <a:r>
            <a:rPr lang="en-US" altLang="en-US" sz="4800" dirty="0">
              <a:latin typeface="標楷體" pitchFamily="65" charset="-120"/>
              <a:ea typeface="標楷體" pitchFamily="65" charset="-120"/>
            </a:rPr>
            <a:t>》</a:t>
          </a:r>
          <a:endParaRPr lang="zh-TW" altLang="en-US" sz="4800" dirty="0">
            <a:latin typeface="標楷體" pitchFamily="65" charset="-120"/>
            <a:ea typeface="標楷體" pitchFamily="65" charset="-120"/>
          </a:endParaRPr>
        </a:p>
      </dgm:t>
    </dgm:pt>
    <dgm:pt modelId="{E01C155D-F402-434F-A25C-3619FC72E93D}" type="parTrans" cxnId="{48CD7EB1-EF5A-4CA6-B7CE-C4692CC880D4}">
      <dgm:prSet/>
      <dgm:spPr/>
      <dgm:t>
        <a:bodyPr/>
        <a:lstStyle/>
        <a:p>
          <a:endParaRPr lang="zh-TW" altLang="en-US"/>
        </a:p>
      </dgm:t>
    </dgm:pt>
    <dgm:pt modelId="{726C7136-3658-4AA5-BF3A-B4A406557CCB}" type="sibTrans" cxnId="{48CD7EB1-EF5A-4CA6-B7CE-C4692CC880D4}">
      <dgm:prSet/>
      <dgm:spPr/>
      <dgm:t>
        <a:bodyPr/>
        <a:lstStyle/>
        <a:p>
          <a:endParaRPr lang="zh-TW" altLang="en-US"/>
        </a:p>
      </dgm:t>
    </dgm:pt>
    <dgm:pt modelId="{D594C8D3-7DC5-448A-AE3E-A25DC6BA5759}">
      <dgm:prSet phldrT="[文字]" custT="1"/>
      <dgm:spPr/>
      <dgm:t>
        <a:bodyPr/>
        <a:lstStyle/>
        <a:p>
          <a:r>
            <a:rPr lang="en-US" altLang="en-US" sz="4800" dirty="0">
              <a:latin typeface="標楷體" pitchFamily="65" charset="-120"/>
              <a:ea typeface="標楷體" pitchFamily="65" charset="-120"/>
            </a:rPr>
            <a:t>《</a:t>
          </a:r>
          <a:r>
            <a:rPr lang="zh-TW" altLang="en-US" sz="4800" dirty="0">
              <a:latin typeface="標楷體" pitchFamily="65" charset="-120"/>
              <a:ea typeface="標楷體" pitchFamily="65" charset="-120"/>
            </a:rPr>
            <a:t>春秋</a:t>
          </a:r>
          <a:r>
            <a:rPr lang="en-US" altLang="en-US" sz="4800" dirty="0">
              <a:latin typeface="標楷體" pitchFamily="65" charset="-120"/>
              <a:ea typeface="標楷體" pitchFamily="65" charset="-120"/>
            </a:rPr>
            <a:t>》</a:t>
          </a:r>
          <a:endParaRPr lang="zh-TW" altLang="en-US" sz="4800" dirty="0">
            <a:latin typeface="標楷體" pitchFamily="65" charset="-120"/>
            <a:ea typeface="標楷體" pitchFamily="65" charset="-120"/>
          </a:endParaRPr>
        </a:p>
      </dgm:t>
    </dgm:pt>
    <dgm:pt modelId="{7E28E260-20FC-4A75-ADD4-717BB92983D0}" type="parTrans" cxnId="{1F8437A3-3421-40DD-ACB8-3C6BB72B55CE}">
      <dgm:prSet/>
      <dgm:spPr/>
      <dgm:t>
        <a:bodyPr/>
        <a:lstStyle/>
        <a:p>
          <a:endParaRPr lang="zh-TW" altLang="en-US"/>
        </a:p>
      </dgm:t>
    </dgm:pt>
    <dgm:pt modelId="{7188EBD6-2F25-4F82-9D52-726A34979B7E}" type="sibTrans" cxnId="{1F8437A3-3421-40DD-ACB8-3C6BB72B55CE}">
      <dgm:prSet/>
      <dgm:spPr/>
      <dgm:t>
        <a:bodyPr/>
        <a:lstStyle/>
        <a:p>
          <a:endParaRPr lang="zh-TW" altLang="en-US"/>
        </a:p>
      </dgm:t>
    </dgm:pt>
    <dgm:pt modelId="{154C8B88-DEC1-44CF-8D72-A22F1ED70FD9}" type="pres">
      <dgm:prSet presAssocID="{DB398304-9E37-49CE-A834-61ED944E1802}" presName="outerComposite" presStyleCnt="0">
        <dgm:presLayoutVars>
          <dgm:chMax val="5"/>
          <dgm:dir/>
          <dgm:resizeHandles val="exact"/>
        </dgm:presLayoutVars>
      </dgm:prSet>
      <dgm:spPr/>
    </dgm:pt>
    <dgm:pt modelId="{0CA0A7F7-9EEB-4D97-9967-81687315C714}" type="pres">
      <dgm:prSet presAssocID="{DB398304-9E37-49CE-A834-61ED944E1802}" presName="dummyMaxCanvas" presStyleCnt="0">
        <dgm:presLayoutVars/>
      </dgm:prSet>
      <dgm:spPr/>
    </dgm:pt>
    <dgm:pt modelId="{18DF59D2-DB16-4581-99A2-94252572FC92}" type="pres">
      <dgm:prSet presAssocID="{DB398304-9E37-49CE-A834-61ED944E1802}" presName="FourNodes_1" presStyleLbl="node1" presStyleIdx="0" presStyleCnt="4">
        <dgm:presLayoutVars>
          <dgm:bulletEnabled val="1"/>
        </dgm:presLayoutVars>
      </dgm:prSet>
      <dgm:spPr/>
    </dgm:pt>
    <dgm:pt modelId="{FE209C36-9A26-490C-9945-97253B4046EB}" type="pres">
      <dgm:prSet presAssocID="{DB398304-9E37-49CE-A834-61ED944E1802}" presName="FourNodes_2" presStyleLbl="node1" presStyleIdx="1" presStyleCnt="4">
        <dgm:presLayoutVars>
          <dgm:bulletEnabled val="1"/>
        </dgm:presLayoutVars>
      </dgm:prSet>
      <dgm:spPr/>
    </dgm:pt>
    <dgm:pt modelId="{1A92FBF6-BD90-4C10-A18B-111B2943420C}" type="pres">
      <dgm:prSet presAssocID="{DB398304-9E37-49CE-A834-61ED944E1802}" presName="FourNodes_3" presStyleLbl="node1" presStyleIdx="2" presStyleCnt="4">
        <dgm:presLayoutVars>
          <dgm:bulletEnabled val="1"/>
        </dgm:presLayoutVars>
      </dgm:prSet>
      <dgm:spPr/>
    </dgm:pt>
    <dgm:pt modelId="{8D21FE51-94BA-4D5B-B418-B57EA6F4C29B}" type="pres">
      <dgm:prSet presAssocID="{DB398304-9E37-49CE-A834-61ED944E1802}" presName="FourNodes_4" presStyleLbl="node1" presStyleIdx="3" presStyleCnt="4">
        <dgm:presLayoutVars>
          <dgm:bulletEnabled val="1"/>
        </dgm:presLayoutVars>
      </dgm:prSet>
      <dgm:spPr/>
    </dgm:pt>
    <dgm:pt modelId="{470262FF-7723-4169-9428-0FB13B79F319}" type="pres">
      <dgm:prSet presAssocID="{DB398304-9E37-49CE-A834-61ED944E1802}" presName="FourConn_1-2" presStyleLbl="fgAccFollowNode1" presStyleIdx="0" presStyleCnt="3">
        <dgm:presLayoutVars>
          <dgm:bulletEnabled val="1"/>
        </dgm:presLayoutVars>
      </dgm:prSet>
      <dgm:spPr/>
    </dgm:pt>
    <dgm:pt modelId="{1DB30490-1757-466A-94C6-BA841C192D82}" type="pres">
      <dgm:prSet presAssocID="{DB398304-9E37-49CE-A834-61ED944E1802}" presName="FourConn_2-3" presStyleLbl="fgAccFollowNode1" presStyleIdx="1" presStyleCnt="3">
        <dgm:presLayoutVars>
          <dgm:bulletEnabled val="1"/>
        </dgm:presLayoutVars>
      </dgm:prSet>
      <dgm:spPr/>
    </dgm:pt>
    <dgm:pt modelId="{667A20AE-883A-43DA-B7FB-38AE27904511}" type="pres">
      <dgm:prSet presAssocID="{DB398304-9E37-49CE-A834-61ED944E1802}" presName="FourConn_3-4" presStyleLbl="fgAccFollowNode1" presStyleIdx="2" presStyleCnt="3">
        <dgm:presLayoutVars>
          <dgm:bulletEnabled val="1"/>
        </dgm:presLayoutVars>
      </dgm:prSet>
      <dgm:spPr/>
    </dgm:pt>
    <dgm:pt modelId="{B31B9BCA-8E01-49AA-AB23-111AD7840DD7}" type="pres">
      <dgm:prSet presAssocID="{DB398304-9E37-49CE-A834-61ED944E1802}" presName="FourNodes_1_text" presStyleLbl="node1" presStyleIdx="3" presStyleCnt="4">
        <dgm:presLayoutVars>
          <dgm:bulletEnabled val="1"/>
        </dgm:presLayoutVars>
      </dgm:prSet>
      <dgm:spPr/>
    </dgm:pt>
    <dgm:pt modelId="{DB93B837-72E5-4A91-9E84-A468CB0DF418}" type="pres">
      <dgm:prSet presAssocID="{DB398304-9E37-49CE-A834-61ED944E1802}" presName="FourNodes_2_text" presStyleLbl="node1" presStyleIdx="3" presStyleCnt="4">
        <dgm:presLayoutVars>
          <dgm:bulletEnabled val="1"/>
        </dgm:presLayoutVars>
      </dgm:prSet>
      <dgm:spPr/>
    </dgm:pt>
    <dgm:pt modelId="{C493E438-4E75-4567-8ED5-ADF7C4093DE8}" type="pres">
      <dgm:prSet presAssocID="{DB398304-9E37-49CE-A834-61ED944E1802}" presName="FourNodes_3_text" presStyleLbl="node1" presStyleIdx="3" presStyleCnt="4">
        <dgm:presLayoutVars>
          <dgm:bulletEnabled val="1"/>
        </dgm:presLayoutVars>
      </dgm:prSet>
      <dgm:spPr/>
    </dgm:pt>
    <dgm:pt modelId="{42825961-F498-4C3A-BBCE-6A4EDB2AD2EB}" type="pres">
      <dgm:prSet presAssocID="{DB398304-9E37-49CE-A834-61ED944E1802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6A7A1909-43C4-4BDC-9549-715A0AB0F367}" type="presOf" srcId="{38A28A1B-8BD5-4A78-BABB-CAD99BF4F0B5}" destId="{1A92FBF6-BD90-4C10-A18B-111B2943420C}" srcOrd="0" destOrd="0" presId="urn:microsoft.com/office/officeart/2005/8/layout/vProcess5"/>
    <dgm:cxn modelId="{A2B9D03A-3ED7-4145-9163-4C33CBD8C0B1}" type="presOf" srcId="{32E68201-A19E-44D4-89EB-37A495EE47E9}" destId="{470262FF-7723-4169-9428-0FB13B79F319}" srcOrd="0" destOrd="0" presId="urn:microsoft.com/office/officeart/2005/8/layout/vProcess5"/>
    <dgm:cxn modelId="{12882A5E-F423-4A34-A00D-330AC0EEA991}" type="presOf" srcId="{4D844143-E7BF-4679-A681-29B171F46527}" destId="{18DF59D2-DB16-4581-99A2-94252572FC92}" srcOrd="0" destOrd="0" presId="urn:microsoft.com/office/officeart/2005/8/layout/vProcess5"/>
    <dgm:cxn modelId="{3A85E860-07B6-41F7-852F-6B68872A7A99}" type="presOf" srcId="{D9CBD4BD-AB86-4603-897D-B93E762FA9D3}" destId="{42825961-F498-4C3A-BBCE-6A4EDB2AD2EB}" srcOrd="1" destOrd="0" presId="urn:microsoft.com/office/officeart/2005/8/layout/vProcess5"/>
    <dgm:cxn modelId="{2DA70272-F150-427F-9FA7-A45220F27647}" type="presOf" srcId="{38A28A1B-8BD5-4A78-BABB-CAD99BF4F0B5}" destId="{C493E438-4E75-4567-8ED5-ADF7C4093DE8}" srcOrd="1" destOrd="0" presId="urn:microsoft.com/office/officeart/2005/8/layout/vProcess5"/>
    <dgm:cxn modelId="{4ADD998E-1E76-4502-8959-68FF685DAC2C}" srcId="{DB398304-9E37-49CE-A834-61ED944E1802}" destId="{4D844143-E7BF-4679-A681-29B171F46527}" srcOrd="0" destOrd="0" parTransId="{7C78F7FD-5822-415D-B680-A68092207A45}" sibTransId="{32E68201-A19E-44D4-89EB-37A495EE47E9}"/>
    <dgm:cxn modelId="{FEB62EA0-4FA5-49F1-8E4C-BDEBF819C3EE}" type="presOf" srcId="{D88744C4-5A18-4109-B3E2-9009812B15AC}" destId="{667A20AE-883A-43DA-B7FB-38AE27904511}" srcOrd="0" destOrd="0" presId="urn:microsoft.com/office/officeart/2005/8/layout/vProcess5"/>
    <dgm:cxn modelId="{1F8437A3-3421-40DD-ACB8-3C6BB72B55CE}" srcId="{DB398304-9E37-49CE-A834-61ED944E1802}" destId="{D594C8D3-7DC5-448A-AE3E-A25DC6BA5759}" srcOrd="1" destOrd="0" parTransId="{7E28E260-20FC-4A75-ADD4-717BB92983D0}" sibTransId="{7188EBD6-2F25-4F82-9D52-726A34979B7E}"/>
    <dgm:cxn modelId="{4318CBAB-86F5-44EA-A246-A5F5BFA06308}" type="presOf" srcId="{7188EBD6-2F25-4F82-9D52-726A34979B7E}" destId="{1DB30490-1757-466A-94C6-BA841C192D82}" srcOrd="0" destOrd="0" presId="urn:microsoft.com/office/officeart/2005/8/layout/vProcess5"/>
    <dgm:cxn modelId="{48CD7EB1-EF5A-4CA6-B7CE-C4692CC880D4}" srcId="{DB398304-9E37-49CE-A834-61ED944E1802}" destId="{D9CBD4BD-AB86-4603-897D-B93E762FA9D3}" srcOrd="3" destOrd="0" parTransId="{E01C155D-F402-434F-A25C-3619FC72E93D}" sibTransId="{726C7136-3658-4AA5-BF3A-B4A406557CCB}"/>
    <dgm:cxn modelId="{986E99C3-3FE0-447B-AFAA-9B890CCCB8D4}" type="presOf" srcId="{DB398304-9E37-49CE-A834-61ED944E1802}" destId="{154C8B88-DEC1-44CF-8D72-A22F1ED70FD9}" srcOrd="0" destOrd="0" presId="urn:microsoft.com/office/officeart/2005/8/layout/vProcess5"/>
    <dgm:cxn modelId="{2B18D8EE-E75D-4102-8E34-EC53495FC3A9}" type="presOf" srcId="{D594C8D3-7DC5-448A-AE3E-A25DC6BA5759}" destId="{DB93B837-72E5-4A91-9E84-A468CB0DF418}" srcOrd="1" destOrd="0" presId="urn:microsoft.com/office/officeart/2005/8/layout/vProcess5"/>
    <dgm:cxn modelId="{B3EA9DF1-B90B-4A05-BA4B-FD690EBA01A4}" srcId="{DB398304-9E37-49CE-A834-61ED944E1802}" destId="{38A28A1B-8BD5-4A78-BABB-CAD99BF4F0B5}" srcOrd="2" destOrd="0" parTransId="{9792EF3C-05AB-473A-9798-C2018D32D25F}" sibTransId="{D88744C4-5A18-4109-B3E2-9009812B15AC}"/>
    <dgm:cxn modelId="{DBE210F9-8210-4FB8-9C82-B4FBE3DD666E}" type="presOf" srcId="{D9CBD4BD-AB86-4603-897D-B93E762FA9D3}" destId="{8D21FE51-94BA-4D5B-B418-B57EA6F4C29B}" srcOrd="0" destOrd="0" presId="urn:microsoft.com/office/officeart/2005/8/layout/vProcess5"/>
    <dgm:cxn modelId="{6C1DBCFA-BAC8-489F-8356-C520F5C747AF}" type="presOf" srcId="{4D844143-E7BF-4679-A681-29B171F46527}" destId="{B31B9BCA-8E01-49AA-AB23-111AD7840DD7}" srcOrd="1" destOrd="0" presId="urn:microsoft.com/office/officeart/2005/8/layout/vProcess5"/>
    <dgm:cxn modelId="{F07CA6FC-ACEB-4643-A4F3-41AED934F265}" type="presOf" srcId="{D594C8D3-7DC5-448A-AE3E-A25DC6BA5759}" destId="{FE209C36-9A26-490C-9945-97253B4046EB}" srcOrd="0" destOrd="0" presId="urn:microsoft.com/office/officeart/2005/8/layout/vProcess5"/>
    <dgm:cxn modelId="{CE8EFFE6-B66E-42BF-A0B7-4A0DCCEA7E69}" type="presParOf" srcId="{154C8B88-DEC1-44CF-8D72-A22F1ED70FD9}" destId="{0CA0A7F7-9EEB-4D97-9967-81687315C714}" srcOrd="0" destOrd="0" presId="urn:microsoft.com/office/officeart/2005/8/layout/vProcess5"/>
    <dgm:cxn modelId="{6EC08488-47E6-4CF3-BE66-24D512CF8023}" type="presParOf" srcId="{154C8B88-DEC1-44CF-8D72-A22F1ED70FD9}" destId="{18DF59D2-DB16-4581-99A2-94252572FC92}" srcOrd="1" destOrd="0" presId="urn:microsoft.com/office/officeart/2005/8/layout/vProcess5"/>
    <dgm:cxn modelId="{A76F7200-13FF-43C3-ADB4-A95AA3D641FE}" type="presParOf" srcId="{154C8B88-DEC1-44CF-8D72-A22F1ED70FD9}" destId="{FE209C36-9A26-490C-9945-97253B4046EB}" srcOrd="2" destOrd="0" presId="urn:microsoft.com/office/officeart/2005/8/layout/vProcess5"/>
    <dgm:cxn modelId="{FC48ACB3-5627-40E0-A2E6-60190A041F51}" type="presParOf" srcId="{154C8B88-DEC1-44CF-8D72-A22F1ED70FD9}" destId="{1A92FBF6-BD90-4C10-A18B-111B2943420C}" srcOrd="3" destOrd="0" presId="urn:microsoft.com/office/officeart/2005/8/layout/vProcess5"/>
    <dgm:cxn modelId="{7047A106-6B24-4FE9-89D8-02FBC88CA812}" type="presParOf" srcId="{154C8B88-DEC1-44CF-8D72-A22F1ED70FD9}" destId="{8D21FE51-94BA-4D5B-B418-B57EA6F4C29B}" srcOrd="4" destOrd="0" presId="urn:microsoft.com/office/officeart/2005/8/layout/vProcess5"/>
    <dgm:cxn modelId="{015F1D3E-F68F-4334-A2B8-7CA007843655}" type="presParOf" srcId="{154C8B88-DEC1-44CF-8D72-A22F1ED70FD9}" destId="{470262FF-7723-4169-9428-0FB13B79F319}" srcOrd="5" destOrd="0" presId="urn:microsoft.com/office/officeart/2005/8/layout/vProcess5"/>
    <dgm:cxn modelId="{E21DD771-D727-4443-8D6D-F31E9254C7A6}" type="presParOf" srcId="{154C8B88-DEC1-44CF-8D72-A22F1ED70FD9}" destId="{1DB30490-1757-466A-94C6-BA841C192D82}" srcOrd="6" destOrd="0" presId="urn:microsoft.com/office/officeart/2005/8/layout/vProcess5"/>
    <dgm:cxn modelId="{ABC35883-24F5-432E-BC14-A1565B654D9F}" type="presParOf" srcId="{154C8B88-DEC1-44CF-8D72-A22F1ED70FD9}" destId="{667A20AE-883A-43DA-B7FB-38AE27904511}" srcOrd="7" destOrd="0" presId="urn:microsoft.com/office/officeart/2005/8/layout/vProcess5"/>
    <dgm:cxn modelId="{5F7696EA-236C-472C-86CC-B63777CDFA01}" type="presParOf" srcId="{154C8B88-DEC1-44CF-8D72-A22F1ED70FD9}" destId="{B31B9BCA-8E01-49AA-AB23-111AD7840DD7}" srcOrd="8" destOrd="0" presId="urn:microsoft.com/office/officeart/2005/8/layout/vProcess5"/>
    <dgm:cxn modelId="{DFCFD138-914F-4FEB-909A-B3D0B8C060E4}" type="presParOf" srcId="{154C8B88-DEC1-44CF-8D72-A22F1ED70FD9}" destId="{DB93B837-72E5-4A91-9E84-A468CB0DF418}" srcOrd="9" destOrd="0" presId="urn:microsoft.com/office/officeart/2005/8/layout/vProcess5"/>
    <dgm:cxn modelId="{A5E9316D-2740-4C5D-845E-FCF12E7600DC}" type="presParOf" srcId="{154C8B88-DEC1-44CF-8D72-A22F1ED70FD9}" destId="{C493E438-4E75-4567-8ED5-ADF7C4093DE8}" srcOrd="10" destOrd="0" presId="urn:microsoft.com/office/officeart/2005/8/layout/vProcess5"/>
    <dgm:cxn modelId="{5938FD28-C54E-487D-8D13-12D61C727C62}" type="presParOf" srcId="{154C8B88-DEC1-44CF-8D72-A22F1ED70FD9}" destId="{42825961-F498-4C3A-BBCE-6A4EDB2AD2E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398304-9E37-49CE-A834-61ED944E1802}" type="doc">
      <dgm:prSet loTypeId="urn:microsoft.com/office/officeart/2005/8/layout/v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4D844143-E7BF-4679-A681-29B171F46527}">
      <dgm:prSet phldrT="[文字]" custT="1"/>
      <dgm:spPr/>
      <dgm:t>
        <a:bodyPr/>
        <a:lstStyle/>
        <a:p>
          <a:r>
            <a:rPr lang="en-US" altLang="en-US" sz="4800" dirty="0">
              <a:latin typeface="標楷體" pitchFamily="65" charset="-120"/>
              <a:ea typeface="標楷體" pitchFamily="65" charset="-120"/>
            </a:rPr>
            <a:t>《</a:t>
          </a:r>
          <a:r>
            <a:rPr lang="zh-TW" altLang="en-US" sz="4800" dirty="0">
              <a:latin typeface="標楷體" pitchFamily="65" charset="-120"/>
              <a:ea typeface="標楷體" pitchFamily="65" charset="-120"/>
            </a:rPr>
            <a:t>春秋繁露</a:t>
          </a:r>
          <a:r>
            <a:rPr lang="en-US" altLang="en-US" sz="4800" dirty="0">
              <a:latin typeface="標楷體" pitchFamily="65" charset="-120"/>
              <a:ea typeface="標楷體" pitchFamily="65" charset="-120"/>
            </a:rPr>
            <a:t>》</a:t>
          </a:r>
          <a:endParaRPr lang="zh-TW" altLang="en-US" sz="4800" dirty="0">
            <a:latin typeface="標楷體" pitchFamily="65" charset="-120"/>
            <a:ea typeface="標楷體" pitchFamily="65" charset="-120"/>
          </a:endParaRPr>
        </a:p>
      </dgm:t>
    </dgm:pt>
    <dgm:pt modelId="{7C78F7FD-5822-415D-B680-A68092207A45}" type="parTrans" cxnId="{4ADD998E-1E76-4502-8959-68FF685DAC2C}">
      <dgm:prSet/>
      <dgm:spPr/>
      <dgm:t>
        <a:bodyPr/>
        <a:lstStyle/>
        <a:p>
          <a:endParaRPr lang="zh-TW" altLang="en-US"/>
        </a:p>
      </dgm:t>
    </dgm:pt>
    <dgm:pt modelId="{32E68201-A19E-44D4-89EB-37A495EE47E9}" type="sibTrans" cxnId="{4ADD998E-1E76-4502-8959-68FF685DAC2C}">
      <dgm:prSet/>
      <dgm:spPr/>
      <dgm:t>
        <a:bodyPr/>
        <a:lstStyle/>
        <a:p>
          <a:endParaRPr lang="zh-TW" altLang="en-US"/>
        </a:p>
      </dgm:t>
    </dgm:pt>
    <dgm:pt modelId="{38A28A1B-8BD5-4A78-BABB-CAD99BF4F0B5}">
      <dgm:prSet phldrT="[文字]" custT="1"/>
      <dgm:spPr/>
      <dgm:t>
        <a:bodyPr/>
        <a:lstStyle/>
        <a:p>
          <a:r>
            <a:rPr lang="en-US" altLang="en-US" sz="4800" dirty="0">
              <a:latin typeface="標楷體" pitchFamily="65" charset="-120"/>
              <a:ea typeface="標楷體" pitchFamily="65" charset="-120"/>
            </a:rPr>
            <a:t>《</a:t>
          </a:r>
          <a:r>
            <a:rPr lang="zh-TW" altLang="en-US" sz="4800" dirty="0">
              <a:latin typeface="標楷體" pitchFamily="65" charset="-120"/>
              <a:ea typeface="標楷體" pitchFamily="65" charset="-120"/>
            </a:rPr>
            <a:t>何休解詁</a:t>
          </a:r>
          <a:r>
            <a:rPr lang="en-US" altLang="en-US" sz="4800" dirty="0">
              <a:latin typeface="標楷體" pitchFamily="65" charset="-120"/>
              <a:ea typeface="標楷體" pitchFamily="65" charset="-120"/>
            </a:rPr>
            <a:t>》</a:t>
          </a:r>
          <a:endParaRPr lang="zh-TW" altLang="en-US" sz="4800" dirty="0">
            <a:latin typeface="標楷體" pitchFamily="65" charset="-120"/>
            <a:ea typeface="標楷體" pitchFamily="65" charset="-120"/>
          </a:endParaRPr>
        </a:p>
      </dgm:t>
    </dgm:pt>
    <dgm:pt modelId="{9792EF3C-05AB-473A-9798-C2018D32D25F}" type="parTrans" cxnId="{B3EA9DF1-B90B-4A05-BA4B-FD690EBA01A4}">
      <dgm:prSet/>
      <dgm:spPr/>
      <dgm:t>
        <a:bodyPr/>
        <a:lstStyle/>
        <a:p>
          <a:endParaRPr lang="zh-TW" altLang="en-US"/>
        </a:p>
      </dgm:t>
    </dgm:pt>
    <dgm:pt modelId="{D88744C4-5A18-4109-B3E2-9009812B15AC}" type="sibTrans" cxnId="{B3EA9DF1-B90B-4A05-BA4B-FD690EBA01A4}">
      <dgm:prSet/>
      <dgm:spPr/>
      <dgm:t>
        <a:bodyPr/>
        <a:lstStyle/>
        <a:p>
          <a:endParaRPr lang="zh-TW" altLang="en-US"/>
        </a:p>
      </dgm:t>
    </dgm:pt>
    <dgm:pt modelId="{D9CBD4BD-AB86-4603-897D-B93E762FA9D3}">
      <dgm:prSet phldrT="[文字]" custT="1"/>
      <dgm:spPr/>
      <dgm:t>
        <a:bodyPr/>
        <a:lstStyle/>
        <a:p>
          <a:r>
            <a:rPr lang="zh-TW" altLang="en-US" sz="4800" dirty="0">
              <a:latin typeface="標楷體" pitchFamily="65" charset="-120"/>
              <a:ea typeface="標楷體" pitchFamily="65" charset="-120"/>
            </a:rPr>
            <a:t>王通</a:t>
          </a:r>
          <a:r>
            <a:rPr lang="en-US" altLang="en-US" sz="4800" dirty="0">
              <a:latin typeface="標楷體" pitchFamily="65" charset="-120"/>
              <a:ea typeface="標楷體" pitchFamily="65" charset="-120"/>
            </a:rPr>
            <a:t>《</a:t>
          </a:r>
          <a:r>
            <a:rPr lang="zh-TW" altLang="en-US" sz="4800" dirty="0">
              <a:latin typeface="標楷體" pitchFamily="65" charset="-120"/>
              <a:ea typeface="標楷體" pitchFamily="65" charset="-120"/>
            </a:rPr>
            <a:t>元經</a:t>
          </a:r>
          <a:r>
            <a:rPr lang="en-US" altLang="en-US" sz="4800" dirty="0">
              <a:latin typeface="標楷體" pitchFamily="65" charset="-120"/>
              <a:ea typeface="標楷體" pitchFamily="65" charset="-120"/>
            </a:rPr>
            <a:t>》</a:t>
          </a:r>
          <a:endParaRPr lang="zh-TW" altLang="en-US" sz="4800" dirty="0">
            <a:latin typeface="標楷體" pitchFamily="65" charset="-120"/>
            <a:ea typeface="標楷體" pitchFamily="65" charset="-120"/>
          </a:endParaRPr>
        </a:p>
      </dgm:t>
    </dgm:pt>
    <dgm:pt modelId="{E01C155D-F402-434F-A25C-3619FC72E93D}" type="parTrans" cxnId="{48CD7EB1-EF5A-4CA6-B7CE-C4692CC880D4}">
      <dgm:prSet/>
      <dgm:spPr/>
      <dgm:t>
        <a:bodyPr/>
        <a:lstStyle/>
        <a:p>
          <a:endParaRPr lang="zh-TW" altLang="en-US"/>
        </a:p>
      </dgm:t>
    </dgm:pt>
    <dgm:pt modelId="{726C7136-3658-4AA5-BF3A-B4A406557CCB}" type="sibTrans" cxnId="{48CD7EB1-EF5A-4CA6-B7CE-C4692CC880D4}">
      <dgm:prSet/>
      <dgm:spPr/>
      <dgm:t>
        <a:bodyPr/>
        <a:lstStyle/>
        <a:p>
          <a:endParaRPr lang="zh-TW" altLang="en-US"/>
        </a:p>
      </dgm:t>
    </dgm:pt>
    <dgm:pt modelId="{D594C8D3-7DC5-448A-AE3E-A25DC6BA5759}">
      <dgm:prSet phldrT="[文字]" custT="1"/>
      <dgm:spPr/>
      <dgm:t>
        <a:bodyPr/>
        <a:lstStyle/>
        <a:p>
          <a:r>
            <a:rPr lang="en-US" altLang="en-US" sz="4800" dirty="0">
              <a:latin typeface="標楷體" pitchFamily="65" charset="-120"/>
              <a:ea typeface="標楷體" pitchFamily="65" charset="-120"/>
            </a:rPr>
            <a:t>《</a:t>
          </a:r>
          <a:r>
            <a:rPr lang="zh-TW" altLang="en-US" sz="4800" dirty="0">
              <a:latin typeface="標楷體" pitchFamily="65" charset="-120"/>
              <a:ea typeface="標楷體" pitchFamily="65" charset="-120"/>
            </a:rPr>
            <a:t>史記</a:t>
          </a:r>
          <a:r>
            <a:rPr lang="en-US" altLang="en-US" sz="4800" dirty="0">
              <a:latin typeface="標楷體" pitchFamily="65" charset="-120"/>
              <a:ea typeface="標楷體" pitchFamily="65" charset="-120"/>
            </a:rPr>
            <a:t>》</a:t>
          </a:r>
          <a:endParaRPr lang="zh-TW" altLang="en-US" sz="4800" dirty="0">
            <a:latin typeface="標楷體" pitchFamily="65" charset="-120"/>
            <a:ea typeface="標楷體" pitchFamily="65" charset="-120"/>
          </a:endParaRPr>
        </a:p>
      </dgm:t>
    </dgm:pt>
    <dgm:pt modelId="{7E28E260-20FC-4A75-ADD4-717BB92983D0}" type="parTrans" cxnId="{1F8437A3-3421-40DD-ACB8-3C6BB72B55CE}">
      <dgm:prSet/>
      <dgm:spPr/>
      <dgm:t>
        <a:bodyPr/>
        <a:lstStyle/>
        <a:p>
          <a:endParaRPr lang="zh-TW" altLang="en-US"/>
        </a:p>
      </dgm:t>
    </dgm:pt>
    <dgm:pt modelId="{7188EBD6-2F25-4F82-9D52-726A34979B7E}" type="sibTrans" cxnId="{1F8437A3-3421-40DD-ACB8-3C6BB72B55CE}">
      <dgm:prSet/>
      <dgm:spPr/>
      <dgm:t>
        <a:bodyPr/>
        <a:lstStyle/>
        <a:p>
          <a:endParaRPr lang="zh-TW" altLang="en-US"/>
        </a:p>
      </dgm:t>
    </dgm:pt>
    <dgm:pt modelId="{154C8B88-DEC1-44CF-8D72-A22F1ED70FD9}" type="pres">
      <dgm:prSet presAssocID="{DB398304-9E37-49CE-A834-61ED944E1802}" presName="outerComposite" presStyleCnt="0">
        <dgm:presLayoutVars>
          <dgm:chMax val="5"/>
          <dgm:dir/>
          <dgm:resizeHandles val="exact"/>
        </dgm:presLayoutVars>
      </dgm:prSet>
      <dgm:spPr/>
    </dgm:pt>
    <dgm:pt modelId="{0CA0A7F7-9EEB-4D97-9967-81687315C714}" type="pres">
      <dgm:prSet presAssocID="{DB398304-9E37-49CE-A834-61ED944E1802}" presName="dummyMaxCanvas" presStyleCnt="0">
        <dgm:presLayoutVars/>
      </dgm:prSet>
      <dgm:spPr/>
    </dgm:pt>
    <dgm:pt modelId="{18DF59D2-DB16-4581-99A2-94252572FC92}" type="pres">
      <dgm:prSet presAssocID="{DB398304-9E37-49CE-A834-61ED944E1802}" presName="FourNodes_1" presStyleLbl="node1" presStyleIdx="0" presStyleCnt="4">
        <dgm:presLayoutVars>
          <dgm:bulletEnabled val="1"/>
        </dgm:presLayoutVars>
      </dgm:prSet>
      <dgm:spPr/>
    </dgm:pt>
    <dgm:pt modelId="{FE209C36-9A26-490C-9945-97253B4046EB}" type="pres">
      <dgm:prSet presAssocID="{DB398304-9E37-49CE-A834-61ED944E1802}" presName="FourNodes_2" presStyleLbl="node1" presStyleIdx="1" presStyleCnt="4">
        <dgm:presLayoutVars>
          <dgm:bulletEnabled val="1"/>
        </dgm:presLayoutVars>
      </dgm:prSet>
      <dgm:spPr/>
    </dgm:pt>
    <dgm:pt modelId="{1A92FBF6-BD90-4C10-A18B-111B2943420C}" type="pres">
      <dgm:prSet presAssocID="{DB398304-9E37-49CE-A834-61ED944E1802}" presName="FourNodes_3" presStyleLbl="node1" presStyleIdx="2" presStyleCnt="4">
        <dgm:presLayoutVars>
          <dgm:bulletEnabled val="1"/>
        </dgm:presLayoutVars>
      </dgm:prSet>
      <dgm:spPr/>
    </dgm:pt>
    <dgm:pt modelId="{8D21FE51-94BA-4D5B-B418-B57EA6F4C29B}" type="pres">
      <dgm:prSet presAssocID="{DB398304-9E37-49CE-A834-61ED944E1802}" presName="FourNodes_4" presStyleLbl="node1" presStyleIdx="3" presStyleCnt="4">
        <dgm:presLayoutVars>
          <dgm:bulletEnabled val="1"/>
        </dgm:presLayoutVars>
      </dgm:prSet>
      <dgm:spPr/>
    </dgm:pt>
    <dgm:pt modelId="{470262FF-7723-4169-9428-0FB13B79F319}" type="pres">
      <dgm:prSet presAssocID="{DB398304-9E37-49CE-A834-61ED944E1802}" presName="FourConn_1-2" presStyleLbl="fgAccFollowNode1" presStyleIdx="0" presStyleCnt="3">
        <dgm:presLayoutVars>
          <dgm:bulletEnabled val="1"/>
        </dgm:presLayoutVars>
      </dgm:prSet>
      <dgm:spPr/>
    </dgm:pt>
    <dgm:pt modelId="{1DB30490-1757-466A-94C6-BA841C192D82}" type="pres">
      <dgm:prSet presAssocID="{DB398304-9E37-49CE-A834-61ED944E1802}" presName="FourConn_2-3" presStyleLbl="fgAccFollowNode1" presStyleIdx="1" presStyleCnt="3">
        <dgm:presLayoutVars>
          <dgm:bulletEnabled val="1"/>
        </dgm:presLayoutVars>
      </dgm:prSet>
      <dgm:spPr/>
    </dgm:pt>
    <dgm:pt modelId="{667A20AE-883A-43DA-B7FB-38AE27904511}" type="pres">
      <dgm:prSet presAssocID="{DB398304-9E37-49CE-A834-61ED944E1802}" presName="FourConn_3-4" presStyleLbl="fgAccFollowNode1" presStyleIdx="2" presStyleCnt="3">
        <dgm:presLayoutVars>
          <dgm:bulletEnabled val="1"/>
        </dgm:presLayoutVars>
      </dgm:prSet>
      <dgm:spPr/>
    </dgm:pt>
    <dgm:pt modelId="{B31B9BCA-8E01-49AA-AB23-111AD7840DD7}" type="pres">
      <dgm:prSet presAssocID="{DB398304-9E37-49CE-A834-61ED944E1802}" presName="FourNodes_1_text" presStyleLbl="node1" presStyleIdx="3" presStyleCnt="4">
        <dgm:presLayoutVars>
          <dgm:bulletEnabled val="1"/>
        </dgm:presLayoutVars>
      </dgm:prSet>
      <dgm:spPr/>
    </dgm:pt>
    <dgm:pt modelId="{DB93B837-72E5-4A91-9E84-A468CB0DF418}" type="pres">
      <dgm:prSet presAssocID="{DB398304-9E37-49CE-A834-61ED944E1802}" presName="FourNodes_2_text" presStyleLbl="node1" presStyleIdx="3" presStyleCnt="4">
        <dgm:presLayoutVars>
          <dgm:bulletEnabled val="1"/>
        </dgm:presLayoutVars>
      </dgm:prSet>
      <dgm:spPr/>
    </dgm:pt>
    <dgm:pt modelId="{C493E438-4E75-4567-8ED5-ADF7C4093DE8}" type="pres">
      <dgm:prSet presAssocID="{DB398304-9E37-49CE-A834-61ED944E1802}" presName="FourNodes_3_text" presStyleLbl="node1" presStyleIdx="3" presStyleCnt="4">
        <dgm:presLayoutVars>
          <dgm:bulletEnabled val="1"/>
        </dgm:presLayoutVars>
      </dgm:prSet>
      <dgm:spPr/>
    </dgm:pt>
    <dgm:pt modelId="{42825961-F498-4C3A-BBCE-6A4EDB2AD2EB}" type="pres">
      <dgm:prSet presAssocID="{DB398304-9E37-49CE-A834-61ED944E1802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70618B00-9136-44E7-A182-7071BDF44A46}" type="presOf" srcId="{4D844143-E7BF-4679-A681-29B171F46527}" destId="{18DF59D2-DB16-4581-99A2-94252572FC92}" srcOrd="0" destOrd="0" presId="urn:microsoft.com/office/officeart/2005/8/layout/vProcess5"/>
    <dgm:cxn modelId="{2650B13A-9872-472F-AFF2-D2BBA225EF61}" type="presOf" srcId="{38A28A1B-8BD5-4A78-BABB-CAD99BF4F0B5}" destId="{1A92FBF6-BD90-4C10-A18B-111B2943420C}" srcOrd="0" destOrd="0" presId="urn:microsoft.com/office/officeart/2005/8/layout/vProcess5"/>
    <dgm:cxn modelId="{12DAE845-50DC-44F3-8D54-8BC3BC1812EB}" type="presOf" srcId="{32E68201-A19E-44D4-89EB-37A495EE47E9}" destId="{470262FF-7723-4169-9428-0FB13B79F319}" srcOrd="0" destOrd="0" presId="urn:microsoft.com/office/officeart/2005/8/layout/vProcess5"/>
    <dgm:cxn modelId="{932FEE47-4517-4C9B-B75C-0CC15638981E}" type="presOf" srcId="{D9CBD4BD-AB86-4603-897D-B93E762FA9D3}" destId="{8D21FE51-94BA-4D5B-B418-B57EA6F4C29B}" srcOrd="0" destOrd="0" presId="urn:microsoft.com/office/officeart/2005/8/layout/vProcess5"/>
    <dgm:cxn modelId="{38F9D073-DD51-4CEF-A17A-C29C531E78F9}" type="presOf" srcId="{7188EBD6-2F25-4F82-9D52-726A34979B7E}" destId="{1DB30490-1757-466A-94C6-BA841C192D82}" srcOrd="0" destOrd="0" presId="urn:microsoft.com/office/officeart/2005/8/layout/vProcess5"/>
    <dgm:cxn modelId="{F570FE7A-38ED-4E18-95A3-C200477F865E}" type="presOf" srcId="{DB398304-9E37-49CE-A834-61ED944E1802}" destId="{154C8B88-DEC1-44CF-8D72-A22F1ED70FD9}" srcOrd="0" destOrd="0" presId="urn:microsoft.com/office/officeart/2005/8/layout/vProcess5"/>
    <dgm:cxn modelId="{121EC780-2675-4BD7-9379-E215F0C20C44}" type="presOf" srcId="{D594C8D3-7DC5-448A-AE3E-A25DC6BA5759}" destId="{DB93B837-72E5-4A91-9E84-A468CB0DF418}" srcOrd="1" destOrd="0" presId="urn:microsoft.com/office/officeart/2005/8/layout/vProcess5"/>
    <dgm:cxn modelId="{4ADD998E-1E76-4502-8959-68FF685DAC2C}" srcId="{DB398304-9E37-49CE-A834-61ED944E1802}" destId="{4D844143-E7BF-4679-A681-29B171F46527}" srcOrd="0" destOrd="0" parTransId="{7C78F7FD-5822-415D-B680-A68092207A45}" sibTransId="{32E68201-A19E-44D4-89EB-37A495EE47E9}"/>
    <dgm:cxn modelId="{1F8437A3-3421-40DD-ACB8-3C6BB72B55CE}" srcId="{DB398304-9E37-49CE-A834-61ED944E1802}" destId="{D594C8D3-7DC5-448A-AE3E-A25DC6BA5759}" srcOrd="1" destOrd="0" parTransId="{7E28E260-20FC-4A75-ADD4-717BB92983D0}" sibTransId="{7188EBD6-2F25-4F82-9D52-726A34979B7E}"/>
    <dgm:cxn modelId="{48CD7EB1-EF5A-4CA6-B7CE-C4692CC880D4}" srcId="{DB398304-9E37-49CE-A834-61ED944E1802}" destId="{D9CBD4BD-AB86-4603-897D-B93E762FA9D3}" srcOrd="3" destOrd="0" parTransId="{E01C155D-F402-434F-A25C-3619FC72E93D}" sibTransId="{726C7136-3658-4AA5-BF3A-B4A406557CCB}"/>
    <dgm:cxn modelId="{D81CB6B8-5061-4BD7-A8B1-A1A46AC6FBE6}" type="presOf" srcId="{38A28A1B-8BD5-4A78-BABB-CAD99BF4F0B5}" destId="{C493E438-4E75-4567-8ED5-ADF7C4093DE8}" srcOrd="1" destOrd="0" presId="urn:microsoft.com/office/officeart/2005/8/layout/vProcess5"/>
    <dgm:cxn modelId="{9BA510B9-7B9A-4D7C-B21C-B228C9AE0514}" type="presOf" srcId="{D594C8D3-7DC5-448A-AE3E-A25DC6BA5759}" destId="{FE209C36-9A26-490C-9945-97253B4046EB}" srcOrd="0" destOrd="0" presId="urn:microsoft.com/office/officeart/2005/8/layout/vProcess5"/>
    <dgm:cxn modelId="{FB8CECC0-E5B3-4C77-BF7F-59054DC4B2EA}" type="presOf" srcId="{D9CBD4BD-AB86-4603-897D-B93E762FA9D3}" destId="{42825961-F498-4C3A-BBCE-6A4EDB2AD2EB}" srcOrd="1" destOrd="0" presId="urn:microsoft.com/office/officeart/2005/8/layout/vProcess5"/>
    <dgm:cxn modelId="{FFFCA4DC-0826-4600-A900-2615A63CD67A}" type="presOf" srcId="{4D844143-E7BF-4679-A681-29B171F46527}" destId="{B31B9BCA-8E01-49AA-AB23-111AD7840DD7}" srcOrd="1" destOrd="0" presId="urn:microsoft.com/office/officeart/2005/8/layout/vProcess5"/>
    <dgm:cxn modelId="{FACC06DF-779C-4FC9-9D00-441008210745}" type="presOf" srcId="{D88744C4-5A18-4109-B3E2-9009812B15AC}" destId="{667A20AE-883A-43DA-B7FB-38AE27904511}" srcOrd="0" destOrd="0" presId="urn:microsoft.com/office/officeart/2005/8/layout/vProcess5"/>
    <dgm:cxn modelId="{B3EA9DF1-B90B-4A05-BA4B-FD690EBA01A4}" srcId="{DB398304-9E37-49CE-A834-61ED944E1802}" destId="{38A28A1B-8BD5-4A78-BABB-CAD99BF4F0B5}" srcOrd="2" destOrd="0" parTransId="{9792EF3C-05AB-473A-9798-C2018D32D25F}" sibTransId="{D88744C4-5A18-4109-B3E2-9009812B15AC}"/>
    <dgm:cxn modelId="{87702C62-9227-44F3-8090-B1DFF379189A}" type="presParOf" srcId="{154C8B88-DEC1-44CF-8D72-A22F1ED70FD9}" destId="{0CA0A7F7-9EEB-4D97-9967-81687315C714}" srcOrd="0" destOrd="0" presId="urn:microsoft.com/office/officeart/2005/8/layout/vProcess5"/>
    <dgm:cxn modelId="{7BA07376-995D-481B-BAE0-616C8039A6DF}" type="presParOf" srcId="{154C8B88-DEC1-44CF-8D72-A22F1ED70FD9}" destId="{18DF59D2-DB16-4581-99A2-94252572FC92}" srcOrd="1" destOrd="0" presId="urn:microsoft.com/office/officeart/2005/8/layout/vProcess5"/>
    <dgm:cxn modelId="{3A04AD45-B844-41BE-8D5F-F97FB34D474F}" type="presParOf" srcId="{154C8B88-DEC1-44CF-8D72-A22F1ED70FD9}" destId="{FE209C36-9A26-490C-9945-97253B4046EB}" srcOrd="2" destOrd="0" presId="urn:microsoft.com/office/officeart/2005/8/layout/vProcess5"/>
    <dgm:cxn modelId="{19DF38CE-7A0D-49DE-B1E2-9FB02724A5F2}" type="presParOf" srcId="{154C8B88-DEC1-44CF-8D72-A22F1ED70FD9}" destId="{1A92FBF6-BD90-4C10-A18B-111B2943420C}" srcOrd="3" destOrd="0" presId="urn:microsoft.com/office/officeart/2005/8/layout/vProcess5"/>
    <dgm:cxn modelId="{7F38DDD3-DC11-4AC0-A991-A34391A6DCCF}" type="presParOf" srcId="{154C8B88-DEC1-44CF-8D72-A22F1ED70FD9}" destId="{8D21FE51-94BA-4D5B-B418-B57EA6F4C29B}" srcOrd="4" destOrd="0" presId="urn:microsoft.com/office/officeart/2005/8/layout/vProcess5"/>
    <dgm:cxn modelId="{CF9E2D4D-D425-49A4-8E65-F3547BDBDA15}" type="presParOf" srcId="{154C8B88-DEC1-44CF-8D72-A22F1ED70FD9}" destId="{470262FF-7723-4169-9428-0FB13B79F319}" srcOrd="5" destOrd="0" presId="urn:microsoft.com/office/officeart/2005/8/layout/vProcess5"/>
    <dgm:cxn modelId="{8104F28B-8119-4307-8A16-5CA30D785200}" type="presParOf" srcId="{154C8B88-DEC1-44CF-8D72-A22F1ED70FD9}" destId="{1DB30490-1757-466A-94C6-BA841C192D82}" srcOrd="6" destOrd="0" presId="urn:microsoft.com/office/officeart/2005/8/layout/vProcess5"/>
    <dgm:cxn modelId="{8D0973A1-0476-4BC9-A880-FF2F8A8C14B5}" type="presParOf" srcId="{154C8B88-DEC1-44CF-8D72-A22F1ED70FD9}" destId="{667A20AE-883A-43DA-B7FB-38AE27904511}" srcOrd="7" destOrd="0" presId="urn:microsoft.com/office/officeart/2005/8/layout/vProcess5"/>
    <dgm:cxn modelId="{EA7C2A81-DDF7-4A73-A1A2-45B654A1FA55}" type="presParOf" srcId="{154C8B88-DEC1-44CF-8D72-A22F1ED70FD9}" destId="{B31B9BCA-8E01-49AA-AB23-111AD7840DD7}" srcOrd="8" destOrd="0" presId="urn:microsoft.com/office/officeart/2005/8/layout/vProcess5"/>
    <dgm:cxn modelId="{8D88AFB4-745D-48D2-90F6-F6B3E2AA9DF3}" type="presParOf" srcId="{154C8B88-DEC1-44CF-8D72-A22F1ED70FD9}" destId="{DB93B837-72E5-4A91-9E84-A468CB0DF418}" srcOrd="9" destOrd="0" presId="urn:microsoft.com/office/officeart/2005/8/layout/vProcess5"/>
    <dgm:cxn modelId="{F18C870B-65B3-41D8-8B17-D5A2F906B027}" type="presParOf" srcId="{154C8B88-DEC1-44CF-8D72-A22F1ED70FD9}" destId="{C493E438-4E75-4567-8ED5-ADF7C4093DE8}" srcOrd="10" destOrd="0" presId="urn:microsoft.com/office/officeart/2005/8/layout/vProcess5"/>
    <dgm:cxn modelId="{3FD7BF41-4251-4091-8505-B3FC42167739}" type="presParOf" srcId="{154C8B88-DEC1-44CF-8D72-A22F1ED70FD9}" destId="{42825961-F498-4C3A-BBCE-6A4EDB2AD2E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398304-9E37-49CE-A834-61ED944E1802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4D844143-E7BF-4679-A681-29B171F46527}">
      <dgm:prSet phldrT="[文字]" custT="1"/>
      <dgm:spPr/>
      <dgm:t>
        <a:bodyPr/>
        <a:lstStyle/>
        <a:p>
          <a:r>
            <a:rPr lang="zh-TW" altLang="en-US" sz="4800" dirty="0">
              <a:latin typeface="標楷體" pitchFamily="65" charset="-120"/>
              <a:ea typeface="標楷體" pitchFamily="65" charset="-120"/>
            </a:rPr>
            <a:t>劉基</a:t>
          </a:r>
          <a:r>
            <a:rPr lang="en-US" altLang="en-US" sz="4800" dirty="0">
              <a:latin typeface="標楷體" pitchFamily="65" charset="-120"/>
              <a:ea typeface="標楷體" pitchFamily="65" charset="-120"/>
            </a:rPr>
            <a:t>《</a:t>
          </a:r>
          <a:r>
            <a:rPr lang="zh-TW" altLang="en-US" sz="4800" dirty="0">
              <a:latin typeface="標楷體" pitchFamily="65" charset="-120"/>
              <a:ea typeface="標楷體" pitchFamily="65" charset="-120"/>
            </a:rPr>
            <a:t>春秋明經</a:t>
          </a:r>
          <a:r>
            <a:rPr lang="en-US" altLang="en-US" sz="4800" dirty="0">
              <a:latin typeface="標楷體" pitchFamily="65" charset="-120"/>
              <a:ea typeface="標楷體" pitchFamily="65" charset="-120"/>
            </a:rPr>
            <a:t>》</a:t>
          </a:r>
          <a:endParaRPr lang="zh-TW" altLang="en-US" sz="4800" dirty="0">
            <a:latin typeface="標楷體" pitchFamily="65" charset="-120"/>
            <a:ea typeface="標楷體" pitchFamily="65" charset="-120"/>
          </a:endParaRPr>
        </a:p>
      </dgm:t>
    </dgm:pt>
    <dgm:pt modelId="{7C78F7FD-5822-415D-B680-A68092207A45}" type="parTrans" cxnId="{4ADD998E-1E76-4502-8959-68FF685DAC2C}">
      <dgm:prSet/>
      <dgm:spPr/>
      <dgm:t>
        <a:bodyPr/>
        <a:lstStyle/>
        <a:p>
          <a:endParaRPr lang="zh-TW" altLang="en-US"/>
        </a:p>
      </dgm:t>
    </dgm:pt>
    <dgm:pt modelId="{32E68201-A19E-44D4-89EB-37A495EE47E9}" type="sibTrans" cxnId="{4ADD998E-1E76-4502-8959-68FF685DAC2C}">
      <dgm:prSet/>
      <dgm:spPr/>
      <dgm:t>
        <a:bodyPr/>
        <a:lstStyle/>
        <a:p>
          <a:endParaRPr lang="zh-TW" altLang="en-US"/>
        </a:p>
      </dgm:t>
    </dgm:pt>
    <dgm:pt modelId="{38A28A1B-8BD5-4A78-BABB-CAD99BF4F0B5}">
      <dgm:prSet phldrT="[文字]" custT="1"/>
      <dgm:spPr/>
      <dgm:t>
        <a:bodyPr/>
        <a:lstStyle/>
        <a:p>
          <a:r>
            <a:rPr lang="zh-TW" altLang="en-US" sz="4800" dirty="0">
              <a:latin typeface="標楷體" pitchFamily="65" charset="-120"/>
              <a:ea typeface="標楷體" pitchFamily="65" charset="-120"/>
            </a:rPr>
            <a:t>熊十力</a:t>
          </a:r>
        </a:p>
      </dgm:t>
    </dgm:pt>
    <dgm:pt modelId="{9792EF3C-05AB-473A-9798-C2018D32D25F}" type="parTrans" cxnId="{B3EA9DF1-B90B-4A05-BA4B-FD690EBA01A4}">
      <dgm:prSet/>
      <dgm:spPr/>
      <dgm:t>
        <a:bodyPr/>
        <a:lstStyle/>
        <a:p>
          <a:endParaRPr lang="zh-TW" altLang="en-US"/>
        </a:p>
      </dgm:t>
    </dgm:pt>
    <dgm:pt modelId="{D88744C4-5A18-4109-B3E2-9009812B15AC}" type="sibTrans" cxnId="{B3EA9DF1-B90B-4A05-BA4B-FD690EBA01A4}">
      <dgm:prSet/>
      <dgm:spPr/>
      <dgm:t>
        <a:bodyPr/>
        <a:lstStyle/>
        <a:p>
          <a:endParaRPr lang="zh-TW" altLang="en-US"/>
        </a:p>
      </dgm:t>
    </dgm:pt>
    <dgm:pt modelId="{D9CBD4BD-AB86-4603-897D-B93E762FA9D3}">
      <dgm:prSet phldrT="[文字]" custT="1"/>
      <dgm:spPr/>
      <dgm:t>
        <a:bodyPr/>
        <a:lstStyle/>
        <a:p>
          <a:r>
            <a:rPr lang="zh-TW" altLang="en-US" sz="4800" dirty="0">
              <a:latin typeface="標楷體" pitchFamily="65" charset="-120"/>
              <a:ea typeface="標楷體" pitchFamily="65" charset="-120"/>
            </a:rPr>
            <a:t>毓老師</a:t>
          </a:r>
          <a:r>
            <a:rPr lang="en-US" altLang="zh-TW" sz="4800" dirty="0">
              <a:latin typeface="標楷體" pitchFamily="65" charset="-120"/>
              <a:ea typeface="標楷體" pitchFamily="65" charset="-120"/>
            </a:rPr>
            <a:t>‧</a:t>
          </a:r>
          <a:r>
            <a:rPr lang="zh-TW" altLang="en-US" sz="4800" dirty="0">
              <a:latin typeface="標楷體" pitchFamily="65" charset="-120"/>
              <a:ea typeface="標楷體" pitchFamily="65" charset="-120"/>
            </a:rPr>
            <a:t>南老師</a:t>
          </a:r>
        </a:p>
      </dgm:t>
    </dgm:pt>
    <dgm:pt modelId="{E01C155D-F402-434F-A25C-3619FC72E93D}" type="parTrans" cxnId="{48CD7EB1-EF5A-4CA6-B7CE-C4692CC880D4}">
      <dgm:prSet/>
      <dgm:spPr/>
      <dgm:t>
        <a:bodyPr/>
        <a:lstStyle/>
        <a:p>
          <a:endParaRPr lang="zh-TW" altLang="en-US"/>
        </a:p>
      </dgm:t>
    </dgm:pt>
    <dgm:pt modelId="{726C7136-3658-4AA5-BF3A-B4A406557CCB}" type="sibTrans" cxnId="{48CD7EB1-EF5A-4CA6-B7CE-C4692CC880D4}">
      <dgm:prSet/>
      <dgm:spPr/>
      <dgm:t>
        <a:bodyPr/>
        <a:lstStyle/>
        <a:p>
          <a:endParaRPr lang="zh-TW" altLang="en-US"/>
        </a:p>
      </dgm:t>
    </dgm:pt>
    <dgm:pt modelId="{D594C8D3-7DC5-448A-AE3E-A25DC6BA5759}">
      <dgm:prSet phldrT="[文字]" custT="1"/>
      <dgm:spPr/>
      <dgm:t>
        <a:bodyPr/>
        <a:lstStyle/>
        <a:p>
          <a:r>
            <a:rPr lang="zh-TW" altLang="en-US" sz="4800" dirty="0">
              <a:latin typeface="標楷體" pitchFamily="65" charset="-120"/>
              <a:ea typeface="標楷體" pitchFamily="65" charset="-120"/>
            </a:rPr>
            <a:t>王船山</a:t>
          </a:r>
          <a:r>
            <a:rPr lang="en-US" altLang="en-US" sz="4800" dirty="0">
              <a:latin typeface="標楷體" pitchFamily="65" charset="-120"/>
              <a:ea typeface="標楷體" pitchFamily="65" charset="-120"/>
            </a:rPr>
            <a:t>‧</a:t>
          </a:r>
          <a:r>
            <a:rPr lang="zh-TW" altLang="en-US" sz="4800" dirty="0">
              <a:latin typeface="標楷體" pitchFamily="65" charset="-120"/>
              <a:ea typeface="標楷體" pitchFamily="65" charset="-120"/>
            </a:rPr>
            <a:t>常州學派</a:t>
          </a:r>
        </a:p>
      </dgm:t>
    </dgm:pt>
    <dgm:pt modelId="{7E28E260-20FC-4A75-ADD4-717BB92983D0}" type="parTrans" cxnId="{1F8437A3-3421-40DD-ACB8-3C6BB72B55CE}">
      <dgm:prSet/>
      <dgm:spPr/>
      <dgm:t>
        <a:bodyPr/>
        <a:lstStyle/>
        <a:p>
          <a:endParaRPr lang="zh-TW" altLang="en-US"/>
        </a:p>
      </dgm:t>
    </dgm:pt>
    <dgm:pt modelId="{7188EBD6-2F25-4F82-9D52-726A34979B7E}" type="sibTrans" cxnId="{1F8437A3-3421-40DD-ACB8-3C6BB72B55CE}">
      <dgm:prSet/>
      <dgm:spPr/>
      <dgm:t>
        <a:bodyPr/>
        <a:lstStyle/>
        <a:p>
          <a:endParaRPr lang="zh-TW" altLang="en-US"/>
        </a:p>
      </dgm:t>
    </dgm:pt>
    <dgm:pt modelId="{154C8B88-DEC1-44CF-8D72-A22F1ED70FD9}" type="pres">
      <dgm:prSet presAssocID="{DB398304-9E37-49CE-A834-61ED944E1802}" presName="outerComposite" presStyleCnt="0">
        <dgm:presLayoutVars>
          <dgm:chMax val="5"/>
          <dgm:dir/>
          <dgm:resizeHandles val="exact"/>
        </dgm:presLayoutVars>
      </dgm:prSet>
      <dgm:spPr/>
    </dgm:pt>
    <dgm:pt modelId="{0CA0A7F7-9EEB-4D97-9967-81687315C714}" type="pres">
      <dgm:prSet presAssocID="{DB398304-9E37-49CE-A834-61ED944E1802}" presName="dummyMaxCanvas" presStyleCnt="0">
        <dgm:presLayoutVars/>
      </dgm:prSet>
      <dgm:spPr/>
    </dgm:pt>
    <dgm:pt modelId="{18DF59D2-DB16-4581-99A2-94252572FC92}" type="pres">
      <dgm:prSet presAssocID="{DB398304-9E37-49CE-A834-61ED944E1802}" presName="FourNodes_1" presStyleLbl="node1" presStyleIdx="0" presStyleCnt="4">
        <dgm:presLayoutVars>
          <dgm:bulletEnabled val="1"/>
        </dgm:presLayoutVars>
      </dgm:prSet>
      <dgm:spPr/>
    </dgm:pt>
    <dgm:pt modelId="{FE209C36-9A26-490C-9945-97253B4046EB}" type="pres">
      <dgm:prSet presAssocID="{DB398304-9E37-49CE-A834-61ED944E1802}" presName="FourNodes_2" presStyleLbl="node1" presStyleIdx="1" presStyleCnt="4">
        <dgm:presLayoutVars>
          <dgm:bulletEnabled val="1"/>
        </dgm:presLayoutVars>
      </dgm:prSet>
      <dgm:spPr/>
    </dgm:pt>
    <dgm:pt modelId="{1A92FBF6-BD90-4C10-A18B-111B2943420C}" type="pres">
      <dgm:prSet presAssocID="{DB398304-9E37-49CE-A834-61ED944E1802}" presName="FourNodes_3" presStyleLbl="node1" presStyleIdx="2" presStyleCnt="4">
        <dgm:presLayoutVars>
          <dgm:bulletEnabled val="1"/>
        </dgm:presLayoutVars>
      </dgm:prSet>
      <dgm:spPr/>
    </dgm:pt>
    <dgm:pt modelId="{8D21FE51-94BA-4D5B-B418-B57EA6F4C29B}" type="pres">
      <dgm:prSet presAssocID="{DB398304-9E37-49CE-A834-61ED944E1802}" presName="FourNodes_4" presStyleLbl="node1" presStyleIdx="3" presStyleCnt="4">
        <dgm:presLayoutVars>
          <dgm:bulletEnabled val="1"/>
        </dgm:presLayoutVars>
      </dgm:prSet>
      <dgm:spPr/>
    </dgm:pt>
    <dgm:pt modelId="{470262FF-7723-4169-9428-0FB13B79F319}" type="pres">
      <dgm:prSet presAssocID="{DB398304-9E37-49CE-A834-61ED944E1802}" presName="FourConn_1-2" presStyleLbl="fgAccFollowNode1" presStyleIdx="0" presStyleCnt="3">
        <dgm:presLayoutVars>
          <dgm:bulletEnabled val="1"/>
        </dgm:presLayoutVars>
      </dgm:prSet>
      <dgm:spPr/>
    </dgm:pt>
    <dgm:pt modelId="{1DB30490-1757-466A-94C6-BA841C192D82}" type="pres">
      <dgm:prSet presAssocID="{DB398304-9E37-49CE-A834-61ED944E1802}" presName="FourConn_2-3" presStyleLbl="fgAccFollowNode1" presStyleIdx="1" presStyleCnt="3">
        <dgm:presLayoutVars>
          <dgm:bulletEnabled val="1"/>
        </dgm:presLayoutVars>
      </dgm:prSet>
      <dgm:spPr/>
    </dgm:pt>
    <dgm:pt modelId="{667A20AE-883A-43DA-B7FB-38AE27904511}" type="pres">
      <dgm:prSet presAssocID="{DB398304-9E37-49CE-A834-61ED944E1802}" presName="FourConn_3-4" presStyleLbl="fgAccFollowNode1" presStyleIdx="2" presStyleCnt="3">
        <dgm:presLayoutVars>
          <dgm:bulletEnabled val="1"/>
        </dgm:presLayoutVars>
      </dgm:prSet>
      <dgm:spPr/>
    </dgm:pt>
    <dgm:pt modelId="{B31B9BCA-8E01-49AA-AB23-111AD7840DD7}" type="pres">
      <dgm:prSet presAssocID="{DB398304-9E37-49CE-A834-61ED944E1802}" presName="FourNodes_1_text" presStyleLbl="node1" presStyleIdx="3" presStyleCnt="4">
        <dgm:presLayoutVars>
          <dgm:bulletEnabled val="1"/>
        </dgm:presLayoutVars>
      </dgm:prSet>
      <dgm:spPr/>
    </dgm:pt>
    <dgm:pt modelId="{DB93B837-72E5-4A91-9E84-A468CB0DF418}" type="pres">
      <dgm:prSet presAssocID="{DB398304-9E37-49CE-A834-61ED944E1802}" presName="FourNodes_2_text" presStyleLbl="node1" presStyleIdx="3" presStyleCnt="4">
        <dgm:presLayoutVars>
          <dgm:bulletEnabled val="1"/>
        </dgm:presLayoutVars>
      </dgm:prSet>
      <dgm:spPr/>
    </dgm:pt>
    <dgm:pt modelId="{C493E438-4E75-4567-8ED5-ADF7C4093DE8}" type="pres">
      <dgm:prSet presAssocID="{DB398304-9E37-49CE-A834-61ED944E1802}" presName="FourNodes_3_text" presStyleLbl="node1" presStyleIdx="3" presStyleCnt="4">
        <dgm:presLayoutVars>
          <dgm:bulletEnabled val="1"/>
        </dgm:presLayoutVars>
      </dgm:prSet>
      <dgm:spPr/>
    </dgm:pt>
    <dgm:pt modelId="{42825961-F498-4C3A-BBCE-6A4EDB2AD2EB}" type="pres">
      <dgm:prSet presAssocID="{DB398304-9E37-49CE-A834-61ED944E1802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8DE93B15-08AF-408F-87FD-0B8A8476FD3D}" type="presOf" srcId="{38A28A1B-8BD5-4A78-BABB-CAD99BF4F0B5}" destId="{C493E438-4E75-4567-8ED5-ADF7C4093DE8}" srcOrd="1" destOrd="0" presId="urn:microsoft.com/office/officeart/2005/8/layout/vProcess5"/>
    <dgm:cxn modelId="{58D4DB3D-F649-44F9-8608-029B6A874D89}" type="presOf" srcId="{4D844143-E7BF-4679-A681-29B171F46527}" destId="{18DF59D2-DB16-4581-99A2-94252572FC92}" srcOrd="0" destOrd="0" presId="urn:microsoft.com/office/officeart/2005/8/layout/vProcess5"/>
    <dgm:cxn modelId="{EE6D3766-DF72-4A52-90AC-6CD8341DD63F}" type="presOf" srcId="{38A28A1B-8BD5-4A78-BABB-CAD99BF4F0B5}" destId="{1A92FBF6-BD90-4C10-A18B-111B2943420C}" srcOrd="0" destOrd="0" presId="urn:microsoft.com/office/officeart/2005/8/layout/vProcess5"/>
    <dgm:cxn modelId="{95399C6C-C1AA-4480-AA21-5C1BF1C18006}" type="presOf" srcId="{7188EBD6-2F25-4F82-9D52-726A34979B7E}" destId="{1DB30490-1757-466A-94C6-BA841C192D82}" srcOrd="0" destOrd="0" presId="urn:microsoft.com/office/officeart/2005/8/layout/vProcess5"/>
    <dgm:cxn modelId="{881E5E51-91AB-4389-8FDF-E3E6777B1E7B}" type="presOf" srcId="{DB398304-9E37-49CE-A834-61ED944E1802}" destId="{154C8B88-DEC1-44CF-8D72-A22F1ED70FD9}" srcOrd="0" destOrd="0" presId="urn:microsoft.com/office/officeart/2005/8/layout/vProcess5"/>
    <dgm:cxn modelId="{3E8D9D7C-C8B9-4370-9E7D-1DB050E0A453}" type="presOf" srcId="{32E68201-A19E-44D4-89EB-37A495EE47E9}" destId="{470262FF-7723-4169-9428-0FB13B79F319}" srcOrd="0" destOrd="0" presId="urn:microsoft.com/office/officeart/2005/8/layout/vProcess5"/>
    <dgm:cxn modelId="{6D34E388-5E73-41BB-8D3A-2ECC4CDC9C71}" type="presOf" srcId="{D594C8D3-7DC5-448A-AE3E-A25DC6BA5759}" destId="{DB93B837-72E5-4A91-9E84-A468CB0DF418}" srcOrd="1" destOrd="0" presId="urn:microsoft.com/office/officeart/2005/8/layout/vProcess5"/>
    <dgm:cxn modelId="{4ADD998E-1E76-4502-8959-68FF685DAC2C}" srcId="{DB398304-9E37-49CE-A834-61ED944E1802}" destId="{4D844143-E7BF-4679-A681-29B171F46527}" srcOrd="0" destOrd="0" parTransId="{7C78F7FD-5822-415D-B680-A68092207A45}" sibTransId="{32E68201-A19E-44D4-89EB-37A495EE47E9}"/>
    <dgm:cxn modelId="{FAC66399-1D9A-48E4-A283-D1D5AE3130F0}" type="presOf" srcId="{D9CBD4BD-AB86-4603-897D-B93E762FA9D3}" destId="{8D21FE51-94BA-4D5B-B418-B57EA6F4C29B}" srcOrd="0" destOrd="0" presId="urn:microsoft.com/office/officeart/2005/8/layout/vProcess5"/>
    <dgm:cxn modelId="{1F8437A3-3421-40DD-ACB8-3C6BB72B55CE}" srcId="{DB398304-9E37-49CE-A834-61ED944E1802}" destId="{D594C8D3-7DC5-448A-AE3E-A25DC6BA5759}" srcOrd="1" destOrd="0" parTransId="{7E28E260-20FC-4A75-ADD4-717BB92983D0}" sibTransId="{7188EBD6-2F25-4F82-9D52-726A34979B7E}"/>
    <dgm:cxn modelId="{48CD7EB1-EF5A-4CA6-B7CE-C4692CC880D4}" srcId="{DB398304-9E37-49CE-A834-61ED944E1802}" destId="{D9CBD4BD-AB86-4603-897D-B93E762FA9D3}" srcOrd="3" destOrd="0" parTransId="{E01C155D-F402-434F-A25C-3619FC72E93D}" sibTransId="{726C7136-3658-4AA5-BF3A-B4A406557CCB}"/>
    <dgm:cxn modelId="{94642ABF-BB43-4D8D-9806-A2A1497424B4}" type="presOf" srcId="{4D844143-E7BF-4679-A681-29B171F46527}" destId="{B31B9BCA-8E01-49AA-AB23-111AD7840DD7}" srcOrd="1" destOrd="0" presId="urn:microsoft.com/office/officeart/2005/8/layout/vProcess5"/>
    <dgm:cxn modelId="{43966CDB-4CD4-4852-8949-9DCC418DD692}" type="presOf" srcId="{D9CBD4BD-AB86-4603-897D-B93E762FA9D3}" destId="{42825961-F498-4C3A-BBCE-6A4EDB2AD2EB}" srcOrd="1" destOrd="0" presId="urn:microsoft.com/office/officeart/2005/8/layout/vProcess5"/>
    <dgm:cxn modelId="{800B43E3-4828-4E31-8C5F-BAD9ED612E15}" type="presOf" srcId="{D88744C4-5A18-4109-B3E2-9009812B15AC}" destId="{667A20AE-883A-43DA-B7FB-38AE27904511}" srcOrd="0" destOrd="0" presId="urn:microsoft.com/office/officeart/2005/8/layout/vProcess5"/>
    <dgm:cxn modelId="{5FE649EB-DAA8-4DDB-8368-A9BC1DE0E376}" type="presOf" srcId="{D594C8D3-7DC5-448A-AE3E-A25DC6BA5759}" destId="{FE209C36-9A26-490C-9945-97253B4046EB}" srcOrd="0" destOrd="0" presId="urn:microsoft.com/office/officeart/2005/8/layout/vProcess5"/>
    <dgm:cxn modelId="{B3EA9DF1-B90B-4A05-BA4B-FD690EBA01A4}" srcId="{DB398304-9E37-49CE-A834-61ED944E1802}" destId="{38A28A1B-8BD5-4A78-BABB-CAD99BF4F0B5}" srcOrd="2" destOrd="0" parTransId="{9792EF3C-05AB-473A-9798-C2018D32D25F}" sibTransId="{D88744C4-5A18-4109-B3E2-9009812B15AC}"/>
    <dgm:cxn modelId="{EB972456-0AD0-48A7-BF66-5F08A66ED33E}" type="presParOf" srcId="{154C8B88-DEC1-44CF-8D72-A22F1ED70FD9}" destId="{0CA0A7F7-9EEB-4D97-9967-81687315C714}" srcOrd="0" destOrd="0" presId="urn:microsoft.com/office/officeart/2005/8/layout/vProcess5"/>
    <dgm:cxn modelId="{65202DE3-82AC-4555-973A-121BADA50056}" type="presParOf" srcId="{154C8B88-DEC1-44CF-8D72-A22F1ED70FD9}" destId="{18DF59D2-DB16-4581-99A2-94252572FC92}" srcOrd="1" destOrd="0" presId="urn:microsoft.com/office/officeart/2005/8/layout/vProcess5"/>
    <dgm:cxn modelId="{41B774C8-7271-4098-BAA1-B7CD31129874}" type="presParOf" srcId="{154C8B88-DEC1-44CF-8D72-A22F1ED70FD9}" destId="{FE209C36-9A26-490C-9945-97253B4046EB}" srcOrd="2" destOrd="0" presId="urn:microsoft.com/office/officeart/2005/8/layout/vProcess5"/>
    <dgm:cxn modelId="{8DC8986E-CA1D-4C8A-A120-B36F3436A61F}" type="presParOf" srcId="{154C8B88-DEC1-44CF-8D72-A22F1ED70FD9}" destId="{1A92FBF6-BD90-4C10-A18B-111B2943420C}" srcOrd="3" destOrd="0" presId="urn:microsoft.com/office/officeart/2005/8/layout/vProcess5"/>
    <dgm:cxn modelId="{85664C89-EC70-4DC7-BCAC-0A581D566580}" type="presParOf" srcId="{154C8B88-DEC1-44CF-8D72-A22F1ED70FD9}" destId="{8D21FE51-94BA-4D5B-B418-B57EA6F4C29B}" srcOrd="4" destOrd="0" presId="urn:microsoft.com/office/officeart/2005/8/layout/vProcess5"/>
    <dgm:cxn modelId="{71288C05-C292-4FEC-98D6-0055319696E2}" type="presParOf" srcId="{154C8B88-DEC1-44CF-8D72-A22F1ED70FD9}" destId="{470262FF-7723-4169-9428-0FB13B79F319}" srcOrd="5" destOrd="0" presId="urn:microsoft.com/office/officeart/2005/8/layout/vProcess5"/>
    <dgm:cxn modelId="{714AA8B3-7FC6-4DC3-9BFD-29557ED663DB}" type="presParOf" srcId="{154C8B88-DEC1-44CF-8D72-A22F1ED70FD9}" destId="{1DB30490-1757-466A-94C6-BA841C192D82}" srcOrd="6" destOrd="0" presId="urn:microsoft.com/office/officeart/2005/8/layout/vProcess5"/>
    <dgm:cxn modelId="{7ED16B03-834D-47DA-8256-BD29DCC47F8F}" type="presParOf" srcId="{154C8B88-DEC1-44CF-8D72-A22F1ED70FD9}" destId="{667A20AE-883A-43DA-B7FB-38AE27904511}" srcOrd="7" destOrd="0" presId="urn:microsoft.com/office/officeart/2005/8/layout/vProcess5"/>
    <dgm:cxn modelId="{5A5BCE42-9891-4FD3-8CF8-6029F6CB38F4}" type="presParOf" srcId="{154C8B88-DEC1-44CF-8D72-A22F1ED70FD9}" destId="{B31B9BCA-8E01-49AA-AB23-111AD7840DD7}" srcOrd="8" destOrd="0" presId="urn:microsoft.com/office/officeart/2005/8/layout/vProcess5"/>
    <dgm:cxn modelId="{E69E8ACB-D24C-4F76-910F-E31EAF31837E}" type="presParOf" srcId="{154C8B88-DEC1-44CF-8D72-A22F1ED70FD9}" destId="{DB93B837-72E5-4A91-9E84-A468CB0DF418}" srcOrd="9" destOrd="0" presId="urn:microsoft.com/office/officeart/2005/8/layout/vProcess5"/>
    <dgm:cxn modelId="{026E5416-C560-4A16-B151-D1AC4C1AF0E0}" type="presParOf" srcId="{154C8B88-DEC1-44CF-8D72-A22F1ED70FD9}" destId="{C493E438-4E75-4567-8ED5-ADF7C4093DE8}" srcOrd="10" destOrd="0" presId="urn:microsoft.com/office/officeart/2005/8/layout/vProcess5"/>
    <dgm:cxn modelId="{1BAEC94F-B6BF-47AD-9654-424E5A25C1A8}" type="presParOf" srcId="{154C8B88-DEC1-44CF-8D72-A22F1ED70FD9}" destId="{42825961-F498-4C3A-BBCE-6A4EDB2AD2E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B2D361D-3433-4849-A195-4A4F29C6C88E}" type="doc">
      <dgm:prSet loTypeId="urn:microsoft.com/office/officeart/2005/8/layout/matrix1" loCatId="matrix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zh-TW" altLang="en-US"/>
        </a:p>
      </dgm:t>
    </dgm:pt>
    <dgm:pt modelId="{9464B16A-5FF2-4A69-B302-2141899F2194}">
      <dgm:prSet phldrT="[文字]"/>
      <dgm:spPr/>
      <dgm:t>
        <a:bodyPr/>
        <a:lstStyle/>
        <a:p>
          <a:r>
            <a:rPr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經略</a:t>
          </a:r>
        </a:p>
      </dgm:t>
    </dgm:pt>
    <dgm:pt modelId="{FC33BFFC-057A-4341-A012-F3A154B92A55}" type="parTrans" cxnId="{EF696736-8BE3-4AB5-8ECB-91FB1A0663EF}">
      <dgm:prSet/>
      <dgm:spPr/>
      <dgm:t>
        <a:bodyPr/>
        <a:lstStyle/>
        <a:p>
          <a:endParaRPr lang="zh-TW" altLang="en-US"/>
        </a:p>
      </dgm:t>
    </dgm:pt>
    <dgm:pt modelId="{BAEF8D02-C14F-4075-BFCE-1C13EF3EECB9}" type="sibTrans" cxnId="{EF696736-8BE3-4AB5-8ECB-91FB1A0663EF}">
      <dgm:prSet/>
      <dgm:spPr/>
      <dgm:t>
        <a:bodyPr/>
        <a:lstStyle/>
        <a:p>
          <a:endParaRPr lang="zh-TW" altLang="en-US"/>
        </a:p>
      </dgm:t>
    </dgm:pt>
    <dgm:pt modelId="{9AD8B1CC-AA43-4653-A7A3-4C654A25B270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治理</a:t>
          </a:r>
        </a:p>
      </dgm:t>
    </dgm:pt>
    <dgm:pt modelId="{5F7BF59C-9A3A-4ADD-B502-59FE30EB7113}" type="parTrans" cxnId="{34A44FFA-A716-4B1E-AFCF-1DDFEA14777C}">
      <dgm:prSet/>
      <dgm:spPr/>
      <dgm:t>
        <a:bodyPr/>
        <a:lstStyle/>
        <a:p>
          <a:endParaRPr lang="zh-TW" altLang="en-US"/>
        </a:p>
      </dgm:t>
    </dgm:pt>
    <dgm:pt modelId="{1D2521FC-46F3-4042-9913-08938625E5D8}" type="sibTrans" cxnId="{34A44FFA-A716-4B1E-AFCF-1DDFEA14777C}">
      <dgm:prSet/>
      <dgm:spPr/>
      <dgm:t>
        <a:bodyPr/>
        <a:lstStyle/>
        <a:p>
          <a:endParaRPr lang="zh-TW" altLang="en-US"/>
        </a:p>
      </dgm:t>
    </dgm:pt>
    <dgm:pt modelId="{25D29889-8C1E-411D-AB6A-0C0BBFD69539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經營</a:t>
          </a:r>
        </a:p>
      </dgm:t>
    </dgm:pt>
    <dgm:pt modelId="{56B53686-54D2-4E08-8580-8DEF63AF2789}" type="parTrans" cxnId="{1F1E4460-35F1-42EB-8F2F-DBE0B3E6BCC8}">
      <dgm:prSet/>
      <dgm:spPr/>
      <dgm:t>
        <a:bodyPr/>
        <a:lstStyle/>
        <a:p>
          <a:endParaRPr lang="zh-TW" altLang="en-US"/>
        </a:p>
      </dgm:t>
    </dgm:pt>
    <dgm:pt modelId="{B846B07D-193F-4053-98B2-6ACF8BF5DF08}" type="sibTrans" cxnId="{1F1E4460-35F1-42EB-8F2F-DBE0B3E6BCC8}">
      <dgm:prSet/>
      <dgm:spPr/>
      <dgm:t>
        <a:bodyPr/>
        <a:lstStyle/>
        <a:p>
          <a:endParaRPr lang="zh-TW" altLang="en-US"/>
        </a:p>
      </dgm:t>
    </dgm:pt>
    <dgm:pt modelId="{31362EFF-9FAD-43FB-BC56-1C3CDD5CD584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貢創</a:t>
          </a:r>
        </a:p>
      </dgm:t>
    </dgm:pt>
    <dgm:pt modelId="{3A1A06D9-5ACD-422B-B34C-074DEA42F8D8}" type="parTrans" cxnId="{7BB32519-CCDD-472F-9198-8ED0A546158F}">
      <dgm:prSet/>
      <dgm:spPr/>
      <dgm:t>
        <a:bodyPr/>
        <a:lstStyle/>
        <a:p>
          <a:endParaRPr lang="zh-TW" altLang="en-US"/>
        </a:p>
      </dgm:t>
    </dgm:pt>
    <dgm:pt modelId="{5004326C-44D3-4828-A0E0-9B76F3A97D06}" type="sibTrans" cxnId="{7BB32519-CCDD-472F-9198-8ED0A546158F}">
      <dgm:prSet/>
      <dgm:spPr/>
      <dgm:t>
        <a:bodyPr/>
        <a:lstStyle/>
        <a:p>
          <a:endParaRPr lang="zh-TW" altLang="en-US"/>
        </a:p>
      </dgm:t>
    </dgm:pt>
    <dgm:pt modelId="{D3978A7A-ACF8-41D0-8452-73AB92C80E9B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管理</a:t>
          </a:r>
        </a:p>
      </dgm:t>
    </dgm:pt>
    <dgm:pt modelId="{24F08A0A-CB0F-4859-8737-958D014CB080}" type="parTrans" cxnId="{CFBC8297-5EBB-42DE-B81C-55C69B7DFC27}">
      <dgm:prSet/>
      <dgm:spPr/>
      <dgm:t>
        <a:bodyPr/>
        <a:lstStyle/>
        <a:p>
          <a:endParaRPr lang="zh-TW" altLang="en-US"/>
        </a:p>
      </dgm:t>
    </dgm:pt>
    <dgm:pt modelId="{3C72A0C9-0CAD-4B99-9A89-B9B33EBBD8B5}" type="sibTrans" cxnId="{CFBC8297-5EBB-42DE-B81C-55C69B7DFC27}">
      <dgm:prSet/>
      <dgm:spPr/>
      <dgm:t>
        <a:bodyPr/>
        <a:lstStyle/>
        <a:p>
          <a:endParaRPr lang="zh-TW" altLang="en-US"/>
        </a:p>
      </dgm:t>
    </dgm:pt>
    <dgm:pt modelId="{B5540DFC-3942-4048-B33F-970597342657}" type="pres">
      <dgm:prSet presAssocID="{5B2D361D-3433-4849-A195-4A4F29C6C88E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CA53E6F-F479-4751-BA7D-B8ECFB68CA29}" type="pres">
      <dgm:prSet presAssocID="{5B2D361D-3433-4849-A195-4A4F29C6C88E}" presName="matrix" presStyleCnt="0"/>
      <dgm:spPr/>
    </dgm:pt>
    <dgm:pt modelId="{36FA760A-1FF6-474B-A913-84F6A4A8CD0E}" type="pres">
      <dgm:prSet presAssocID="{5B2D361D-3433-4849-A195-4A4F29C6C88E}" presName="tile1" presStyleLbl="node1" presStyleIdx="0" presStyleCnt="4"/>
      <dgm:spPr/>
    </dgm:pt>
    <dgm:pt modelId="{F23335E3-792B-4593-A7C4-E742D4074193}" type="pres">
      <dgm:prSet presAssocID="{5B2D361D-3433-4849-A195-4A4F29C6C88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C6314D0-257D-4211-9CBD-441301CA18E9}" type="pres">
      <dgm:prSet presAssocID="{5B2D361D-3433-4849-A195-4A4F29C6C88E}" presName="tile2" presStyleLbl="node1" presStyleIdx="1" presStyleCnt="4"/>
      <dgm:spPr/>
    </dgm:pt>
    <dgm:pt modelId="{4B7E4DE0-7F53-49D7-8F9D-3741E7DE0D0D}" type="pres">
      <dgm:prSet presAssocID="{5B2D361D-3433-4849-A195-4A4F29C6C88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810FB51-EE76-435B-979D-16A33E668C35}" type="pres">
      <dgm:prSet presAssocID="{5B2D361D-3433-4849-A195-4A4F29C6C88E}" presName="tile3" presStyleLbl="node1" presStyleIdx="2" presStyleCnt="4"/>
      <dgm:spPr/>
    </dgm:pt>
    <dgm:pt modelId="{CA4F3A93-A1CB-4AEB-AEE6-FEECCC785C0E}" type="pres">
      <dgm:prSet presAssocID="{5B2D361D-3433-4849-A195-4A4F29C6C88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0DB3EC4-9322-4383-A0A0-3BCB124E5A70}" type="pres">
      <dgm:prSet presAssocID="{5B2D361D-3433-4849-A195-4A4F29C6C88E}" presName="tile4" presStyleLbl="node1" presStyleIdx="3" presStyleCnt="4"/>
      <dgm:spPr/>
    </dgm:pt>
    <dgm:pt modelId="{4782D664-339D-45AE-B57E-16D6CAFA2B42}" type="pres">
      <dgm:prSet presAssocID="{5B2D361D-3433-4849-A195-4A4F29C6C88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BE04B2AF-502A-448A-B149-96F1F6C90544}" type="pres">
      <dgm:prSet presAssocID="{5B2D361D-3433-4849-A195-4A4F29C6C88E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7BB32519-CCDD-472F-9198-8ED0A546158F}" srcId="{9464B16A-5FF2-4A69-B302-2141899F2194}" destId="{31362EFF-9FAD-43FB-BC56-1C3CDD5CD584}" srcOrd="2" destOrd="0" parTransId="{3A1A06D9-5ACD-422B-B34C-074DEA42F8D8}" sibTransId="{5004326C-44D3-4828-A0E0-9B76F3A97D06}"/>
    <dgm:cxn modelId="{848A111C-A94A-4210-93E6-D67A6DE29A53}" type="presOf" srcId="{31362EFF-9FAD-43FB-BC56-1C3CDD5CD584}" destId="{CA4F3A93-A1CB-4AEB-AEE6-FEECCC785C0E}" srcOrd="1" destOrd="0" presId="urn:microsoft.com/office/officeart/2005/8/layout/matrix1"/>
    <dgm:cxn modelId="{5C1D941C-53E3-4219-ABB1-DA031D62F953}" type="presOf" srcId="{D3978A7A-ACF8-41D0-8452-73AB92C80E9B}" destId="{4782D664-339D-45AE-B57E-16D6CAFA2B42}" srcOrd="1" destOrd="0" presId="urn:microsoft.com/office/officeart/2005/8/layout/matrix1"/>
    <dgm:cxn modelId="{EF696736-8BE3-4AB5-8ECB-91FB1A0663EF}" srcId="{5B2D361D-3433-4849-A195-4A4F29C6C88E}" destId="{9464B16A-5FF2-4A69-B302-2141899F2194}" srcOrd="0" destOrd="0" parTransId="{FC33BFFC-057A-4341-A012-F3A154B92A55}" sibTransId="{BAEF8D02-C14F-4075-BFCE-1C13EF3EECB9}"/>
    <dgm:cxn modelId="{1F1E4460-35F1-42EB-8F2F-DBE0B3E6BCC8}" srcId="{9464B16A-5FF2-4A69-B302-2141899F2194}" destId="{25D29889-8C1E-411D-AB6A-0C0BBFD69539}" srcOrd="1" destOrd="0" parTransId="{56B53686-54D2-4E08-8580-8DEF63AF2789}" sibTransId="{B846B07D-193F-4053-98B2-6ACF8BF5DF08}"/>
    <dgm:cxn modelId="{D2A59C43-F95A-49C0-9C58-FB33C27FBE61}" type="presOf" srcId="{9AD8B1CC-AA43-4653-A7A3-4C654A25B270}" destId="{F23335E3-792B-4593-A7C4-E742D4074193}" srcOrd="1" destOrd="0" presId="urn:microsoft.com/office/officeart/2005/8/layout/matrix1"/>
    <dgm:cxn modelId="{62796D57-145E-44D1-85A1-4B43B447C57F}" type="presOf" srcId="{9464B16A-5FF2-4A69-B302-2141899F2194}" destId="{BE04B2AF-502A-448A-B149-96F1F6C90544}" srcOrd="0" destOrd="0" presId="urn:microsoft.com/office/officeart/2005/8/layout/matrix1"/>
    <dgm:cxn modelId="{CFBC8297-5EBB-42DE-B81C-55C69B7DFC27}" srcId="{9464B16A-5FF2-4A69-B302-2141899F2194}" destId="{D3978A7A-ACF8-41D0-8452-73AB92C80E9B}" srcOrd="3" destOrd="0" parTransId="{24F08A0A-CB0F-4859-8737-958D014CB080}" sibTransId="{3C72A0C9-0CAD-4B99-9A89-B9B33EBBD8B5}"/>
    <dgm:cxn modelId="{AD5B5DC5-131A-4CFD-A3CC-28C16CDF032E}" type="presOf" srcId="{31362EFF-9FAD-43FB-BC56-1C3CDD5CD584}" destId="{D810FB51-EE76-435B-979D-16A33E668C35}" srcOrd="0" destOrd="0" presId="urn:microsoft.com/office/officeart/2005/8/layout/matrix1"/>
    <dgm:cxn modelId="{8EE015C6-ED42-4A6A-AFC0-6BD29C12D4B7}" type="presOf" srcId="{D3978A7A-ACF8-41D0-8452-73AB92C80E9B}" destId="{E0DB3EC4-9322-4383-A0A0-3BCB124E5A70}" srcOrd="0" destOrd="0" presId="urn:microsoft.com/office/officeart/2005/8/layout/matrix1"/>
    <dgm:cxn modelId="{F8E489D5-6936-4A6E-8196-8993E75CFEF0}" type="presOf" srcId="{25D29889-8C1E-411D-AB6A-0C0BBFD69539}" destId="{DC6314D0-257D-4211-9CBD-441301CA18E9}" srcOrd="0" destOrd="0" presId="urn:microsoft.com/office/officeart/2005/8/layout/matrix1"/>
    <dgm:cxn modelId="{447C7BE9-C537-4DEF-A713-D1D6655559FE}" type="presOf" srcId="{5B2D361D-3433-4849-A195-4A4F29C6C88E}" destId="{B5540DFC-3942-4048-B33F-970597342657}" srcOrd="0" destOrd="0" presId="urn:microsoft.com/office/officeart/2005/8/layout/matrix1"/>
    <dgm:cxn modelId="{7FC049F1-2130-4F25-8942-8691D202A91A}" type="presOf" srcId="{25D29889-8C1E-411D-AB6A-0C0BBFD69539}" destId="{4B7E4DE0-7F53-49D7-8F9D-3741E7DE0D0D}" srcOrd="1" destOrd="0" presId="urn:microsoft.com/office/officeart/2005/8/layout/matrix1"/>
    <dgm:cxn modelId="{34A44FFA-A716-4B1E-AFCF-1DDFEA14777C}" srcId="{9464B16A-5FF2-4A69-B302-2141899F2194}" destId="{9AD8B1CC-AA43-4653-A7A3-4C654A25B270}" srcOrd="0" destOrd="0" parTransId="{5F7BF59C-9A3A-4ADD-B502-59FE30EB7113}" sibTransId="{1D2521FC-46F3-4042-9913-08938625E5D8}"/>
    <dgm:cxn modelId="{BDC053FC-0FF6-406D-BD0C-21C376B19FA5}" type="presOf" srcId="{9AD8B1CC-AA43-4653-A7A3-4C654A25B270}" destId="{36FA760A-1FF6-474B-A913-84F6A4A8CD0E}" srcOrd="0" destOrd="0" presId="urn:microsoft.com/office/officeart/2005/8/layout/matrix1"/>
    <dgm:cxn modelId="{A395A25B-19F1-456D-B379-0F8B3A01F2B1}" type="presParOf" srcId="{B5540DFC-3942-4048-B33F-970597342657}" destId="{3CA53E6F-F479-4751-BA7D-B8ECFB68CA29}" srcOrd="0" destOrd="0" presId="urn:microsoft.com/office/officeart/2005/8/layout/matrix1"/>
    <dgm:cxn modelId="{E69D1516-4541-4DD2-B2A1-33634D787909}" type="presParOf" srcId="{3CA53E6F-F479-4751-BA7D-B8ECFB68CA29}" destId="{36FA760A-1FF6-474B-A913-84F6A4A8CD0E}" srcOrd="0" destOrd="0" presId="urn:microsoft.com/office/officeart/2005/8/layout/matrix1"/>
    <dgm:cxn modelId="{77599307-1E61-4226-8D06-1FFAD2267F00}" type="presParOf" srcId="{3CA53E6F-F479-4751-BA7D-B8ECFB68CA29}" destId="{F23335E3-792B-4593-A7C4-E742D4074193}" srcOrd="1" destOrd="0" presId="urn:microsoft.com/office/officeart/2005/8/layout/matrix1"/>
    <dgm:cxn modelId="{794BCD3A-DF8E-4DFF-89BD-7FD80EE1EACD}" type="presParOf" srcId="{3CA53E6F-F479-4751-BA7D-B8ECFB68CA29}" destId="{DC6314D0-257D-4211-9CBD-441301CA18E9}" srcOrd="2" destOrd="0" presId="urn:microsoft.com/office/officeart/2005/8/layout/matrix1"/>
    <dgm:cxn modelId="{168EEB50-4542-4374-A6BA-7CABADFEE67D}" type="presParOf" srcId="{3CA53E6F-F479-4751-BA7D-B8ECFB68CA29}" destId="{4B7E4DE0-7F53-49D7-8F9D-3741E7DE0D0D}" srcOrd="3" destOrd="0" presId="urn:microsoft.com/office/officeart/2005/8/layout/matrix1"/>
    <dgm:cxn modelId="{BCA1A503-2C33-46A3-B6C1-B7A378956125}" type="presParOf" srcId="{3CA53E6F-F479-4751-BA7D-B8ECFB68CA29}" destId="{D810FB51-EE76-435B-979D-16A33E668C35}" srcOrd="4" destOrd="0" presId="urn:microsoft.com/office/officeart/2005/8/layout/matrix1"/>
    <dgm:cxn modelId="{5A3382D2-AFB8-40BD-9B13-FA2D86B3C2A0}" type="presParOf" srcId="{3CA53E6F-F479-4751-BA7D-B8ECFB68CA29}" destId="{CA4F3A93-A1CB-4AEB-AEE6-FEECCC785C0E}" srcOrd="5" destOrd="0" presId="urn:microsoft.com/office/officeart/2005/8/layout/matrix1"/>
    <dgm:cxn modelId="{E7627BD6-0CC4-4A28-9ABE-E78FF45B6641}" type="presParOf" srcId="{3CA53E6F-F479-4751-BA7D-B8ECFB68CA29}" destId="{E0DB3EC4-9322-4383-A0A0-3BCB124E5A70}" srcOrd="6" destOrd="0" presId="urn:microsoft.com/office/officeart/2005/8/layout/matrix1"/>
    <dgm:cxn modelId="{B2BDDD7A-C61F-4C39-BB91-0CDB2C7471CE}" type="presParOf" srcId="{3CA53E6F-F479-4751-BA7D-B8ECFB68CA29}" destId="{4782D664-339D-45AE-B57E-16D6CAFA2B42}" srcOrd="7" destOrd="0" presId="urn:microsoft.com/office/officeart/2005/8/layout/matrix1"/>
    <dgm:cxn modelId="{4A921E88-7B2D-4868-AAFE-A1F2904C2351}" type="presParOf" srcId="{B5540DFC-3942-4048-B33F-970597342657}" destId="{BE04B2AF-502A-448A-B149-96F1F6C90544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E38CA25-3E84-4FFD-87BE-D91A0A92F2B9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7C23231F-4B27-421B-B39F-8857977E06F1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元</a:t>
          </a:r>
        </a:p>
      </dgm:t>
    </dgm:pt>
    <dgm:pt modelId="{16EF1808-792B-442B-86EB-04E541636B5D}" type="parTrans" cxnId="{49B454BF-BE08-4FA3-97DC-5D8DF5C8506A}">
      <dgm:prSet/>
      <dgm:spPr/>
      <dgm:t>
        <a:bodyPr/>
        <a:lstStyle/>
        <a:p>
          <a:endParaRPr lang="zh-TW" altLang="en-US"/>
        </a:p>
      </dgm:t>
    </dgm:pt>
    <dgm:pt modelId="{0DD493E6-DF50-49CB-A49B-42E165E51961}" type="sibTrans" cxnId="{49B454BF-BE08-4FA3-97DC-5D8DF5C8506A}">
      <dgm:prSet/>
      <dgm:spPr/>
      <dgm:t>
        <a:bodyPr/>
        <a:lstStyle/>
        <a:p>
          <a:endParaRPr lang="zh-TW" altLang="en-US"/>
        </a:p>
      </dgm:t>
    </dgm:pt>
    <dgm:pt modelId="{DF934FE9-04AE-4AAA-9DB9-969631FF9ECC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乾</a:t>
          </a:r>
        </a:p>
      </dgm:t>
    </dgm:pt>
    <dgm:pt modelId="{F80CA635-2E27-4392-839A-88FE94786D8C}" type="parTrans" cxnId="{4B5FD39F-B116-4616-9C0F-88A5E3B3F39A}">
      <dgm:prSet/>
      <dgm:spPr/>
      <dgm:t>
        <a:bodyPr/>
        <a:lstStyle/>
        <a:p>
          <a:endParaRPr lang="zh-TW" altLang="en-US"/>
        </a:p>
      </dgm:t>
    </dgm:pt>
    <dgm:pt modelId="{7E641CF1-DD37-4849-9E41-B88662224E56}" type="sibTrans" cxnId="{4B5FD39F-B116-4616-9C0F-88A5E3B3F39A}">
      <dgm:prSet/>
      <dgm:spPr/>
      <dgm:t>
        <a:bodyPr/>
        <a:lstStyle/>
        <a:p>
          <a:endParaRPr lang="zh-TW" altLang="en-US"/>
        </a:p>
      </dgm:t>
    </dgm:pt>
    <dgm:pt modelId="{07CCA7A4-9079-4D7C-B328-74E3E1CF64DB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德</a:t>
          </a:r>
        </a:p>
      </dgm:t>
    </dgm:pt>
    <dgm:pt modelId="{54E68F86-54EC-4E73-B764-79DCD0A6B8CA}" type="parTrans" cxnId="{2997A586-5064-497E-BAA6-CBD9953A81C1}">
      <dgm:prSet/>
      <dgm:spPr/>
      <dgm:t>
        <a:bodyPr/>
        <a:lstStyle/>
        <a:p>
          <a:endParaRPr lang="zh-TW" altLang="en-US"/>
        </a:p>
      </dgm:t>
    </dgm:pt>
    <dgm:pt modelId="{FBE212DB-B0C0-4ADD-A003-1D50C3B93AEE}" type="sibTrans" cxnId="{2997A586-5064-497E-BAA6-CBD9953A81C1}">
      <dgm:prSet/>
      <dgm:spPr/>
      <dgm:t>
        <a:bodyPr/>
        <a:lstStyle/>
        <a:p>
          <a:endParaRPr lang="zh-TW" altLang="en-US"/>
        </a:p>
      </dgm:t>
    </dgm:pt>
    <dgm:pt modelId="{1E90E944-C736-4EFE-884A-918FD2B4F647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險</a:t>
          </a:r>
        </a:p>
      </dgm:t>
    </dgm:pt>
    <dgm:pt modelId="{5A96D776-BFA6-4FDB-B9A1-49DF467FAFA4}" type="parTrans" cxnId="{9D4E8D65-19D0-46BD-80FD-2DBD0BFEDB54}">
      <dgm:prSet/>
      <dgm:spPr/>
      <dgm:t>
        <a:bodyPr/>
        <a:lstStyle/>
        <a:p>
          <a:endParaRPr lang="zh-TW" altLang="en-US"/>
        </a:p>
      </dgm:t>
    </dgm:pt>
    <dgm:pt modelId="{A1807B3B-5E1B-4276-B3B9-45E1B9D50980}" type="sibTrans" cxnId="{9D4E8D65-19D0-46BD-80FD-2DBD0BFEDB54}">
      <dgm:prSet/>
      <dgm:spPr/>
      <dgm:t>
        <a:bodyPr/>
        <a:lstStyle/>
        <a:p>
          <a:endParaRPr lang="zh-TW" altLang="en-US"/>
        </a:p>
      </dgm:t>
    </dgm:pt>
    <dgm:pt modelId="{9E91E056-233D-44B6-B30E-17E7CF2360A7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坤</a:t>
          </a:r>
        </a:p>
      </dgm:t>
    </dgm:pt>
    <dgm:pt modelId="{8E652E2C-5081-48EC-8A7C-4A18C2D6C832}" type="parTrans" cxnId="{7C006C41-6457-4F12-9299-C6C0884267D7}">
      <dgm:prSet/>
      <dgm:spPr/>
      <dgm:t>
        <a:bodyPr/>
        <a:lstStyle/>
        <a:p>
          <a:endParaRPr lang="zh-TW" altLang="en-US"/>
        </a:p>
      </dgm:t>
    </dgm:pt>
    <dgm:pt modelId="{B736B6EF-28EB-42C1-8433-3B9B6DA5B748}" type="sibTrans" cxnId="{7C006C41-6457-4F12-9299-C6C0884267D7}">
      <dgm:prSet/>
      <dgm:spPr/>
      <dgm:t>
        <a:bodyPr/>
        <a:lstStyle/>
        <a:p>
          <a:endParaRPr lang="zh-TW" altLang="en-US"/>
        </a:p>
      </dgm:t>
    </dgm:pt>
    <dgm:pt modelId="{982234C9-4354-44F5-9E7F-35D62A53E115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業</a:t>
          </a:r>
        </a:p>
      </dgm:t>
    </dgm:pt>
    <dgm:pt modelId="{129CFA16-46DC-40ED-8C29-E083E4C4696C}" type="parTrans" cxnId="{8E6ECCA2-8EC5-4A68-8927-A4F326F1B08A}">
      <dgm:prSet/>
      <dgm:spPr/>
      <dgm:t>
        <a:bodyPr/>
        <a:lstStyle/>
        <a:p>
          <a:endParaRPr lang="zh-TW" altLang="en-US"/>
        </a:p>
      </dgm:t>
    </dgm:pt>
    <dgm:pt modelId="{3D4BE94F-28BA-49C5-B04C-7B2F06898E35}" type="sibTrans" cxnId="{8E6ECCA2-8EC5-4A68-8927-A4F326F1B08A}">
      <dgm:prSet/>
      <dgm:spPr/>
      <dgm:t>
        <a:bodyPr/>
        <a:lstStyle/>
        <a:p>
          <a:endParaRPr lang="zh-TW" altLang="en-US"/>
        </a:p>
      </dgm:t>
    </dgm:pt>
    <dgm:pt modelId="{CA4CBCB5-0605-4C2C-8245-CA1CC11F7F42}">
      <dgm:prSet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阻</a:t>
          </a:r>
        </a:p>
      </dgm:t>
    </dgm:pt>
    <dgm:pt modelId="{ADB072DE-91DC-401F-819A-7AABD2352865}" type="parTrans" cxnId="{356FFE69-CAD9-49A1-92CE-F4704230565B}">
      <dgm:prSet/>
      <dgm:spPr/>
      <dgm:t>
        <a:bodyPr/>
        <a:lstStyle/>
        <a:p>
          <a:endParaRPr lang="zh-TW" altLang="en-US"/>
        </a:p>
      </dgm:t>
    </dgm:pt>
    <dgm:pt modelId="{172A888C-7DED-4422-B363-77B1A324C181}" type="sibTrans" cxnId="{356FFE69-CAD9-49A1-92CE-F4704230565B}">
      <dgm:prSet/>
      <dgm:spPr/>
      <dgm:t>
        <a:bodyPr/>
        <a:lstStyle/>
        <a:p>
          <a:endParaRPr lang="zh-TW" altLang="en-US"/>
        </a:p>
      </dgm:t>
    </dgm:pt>
    <dgm:pt modelId="{A28B7193-A3BF-4847-B641-E1D0784421E2}" type="pres">
      <dgm:prSet presAssocID="{7E38CA25-3E84-4FFD-87BE-D91A0A92F2B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662BEA4-7592-4EC3-A63C-9E0A9F914A62}" type="pres">
      <dgm:prSet presAssocID="{7C23231F-4B27-421B-B39F-8857977E06F1}" presName="root1" presStyleCnt="0"/>
      <dgm:spPr/>
    </dgm:pt>
    <dgm:pt modelId="{8760956E-9382-4CDF-B069-D026411646C9}" type="pres">
      <dgm:prSet presAssocID="{7C23231F-4B27-421B-B39F-8857977E06F1}" presName="LevelOneTextNode" presStyleLbl="node0" presStyleIdx="0" presStyleCnt="1">
        <dgm:presLayoutVars>
          <dgm:chPref val="3"/>
        </dgm:presLayoutVars>
      </dgm:prSet>
      <dgm:spPr/>
    </dgm:pt>
    <dgm:pt modelId="{23E20C23-D02C-4BA6-86AD-7539702F214C}" type="pres">
      <dgm:prSet presAssocID="{7C23231F-4B27-421B-B39F-8857977E06F1}" presName="level2hierChild" presStyleCnt="0"/>
      <dgm:spPr/>
    </dgm:pt>
    <dgm:pt modelId="{61385A4F-FD15-49D1-AD06-4C27ACEAAC6B}" type="pres">
      <dgm:prSet presAssocID="{F80CA635-2E27-4392-839A-88FE94786D8C}" presName="conn2-1" presStyleLbl="parChTrans1D2" presStyleIdx="0" presStyleCnt="2"/>
      <dgm:spPr/>
    </dgm:pt>
    <dgm:pt modelId="{A6BCAFE2-4DDC-4957-BFD6-52CB2F465EAF}" type="pres">
      <dgm:prSet presAssocID="{F80CA635-2E27-4392-839A-88FE94786D8C}" presName="connTx" presStyleLbl="parChTrans1D2" presStyleIdx="0" presStyleCnt="2"/>
      <dgm:spPr/>
    </dgm:pt>
    <dgm:pt modelId="{1213BC5A-3B65-44A7-A96A-0F1DCA623B47}" type="pres">
      <dgm:prSet presAssocID="{DF934FE9-04AE-4AAA-9DB9-969631FF9ECC}" presName="root2" presStyleCnt="0"/>
      <dgm:spPr/>
    </dgm:pt>
    <dgm:pt modelId="{B64AB7E6-8F48-430E-984A-0533D52FBF31}" type="pres">
      <dgm:prSet presAssocID="{DF934FE9-04AE-4AAA-9DB9-969631FF9ECC}" presName="LevelTwoTextNode" presStyleLbl="node2" presStyleIdx="0" presStyleCnt="2">
        <dgm:presLayoutVars>
          <dgm:chPref val="3"/>
        </dgm:presLayoutVars>
      </dgm:prSet>
      <dgm:spPr/>
    </dgm:pt>
    <dgm:pt modelId="{16061CEA-BAED-4986-B537-AB69AD10755B}" type="pres">
      <dgm:prSet presAssocID="{DF934FE9-04AE-4AAA-9DB9-969631FF9ECC}" presName="level3hierChild" presStyleCnt="0"/>
      <dgm:spPr/>
    </dgm:pt>
    <dgm:pt modelId="{E9378536-2EF4-4367-A843-794A1A6C0857}" type="pres">
      <dgm:prSet presAssocID="{54E68F86-54EC-4E73-B764-79DCD0A6B8CA}" presName="conn2-1" presStyleLbl="parChTrans1D3" presStyleIdx="0" presStyleCnt="4"/>
      <dgm:spPr/>
    </dgm:pt>
    <dgm:pt modelId="{F81FE3A8-0FB8-4119-A037-B5DD92AA47B7}" type="pres">
      <dgm:prSet presAssocID="{54E68F86-54EC-4E73-B764-79DCD0A6B8CA}" presName="connTx" presStyleLbl="parChTrans1D3" presStyleIdx="0" presStyleCnt="4"/>
      <dgm:spPr/>
    </dgm:pt>
    <dgm:pt modelId="{CB158ED2-C1AA-44AC-9714-F9E1BCA736DA}" type="pres">
      <dgm:prSet presAssocID="{07CCA7A4-9079-4D7C-B328-74E3E1CF64DB}" presName="root2" presStyleCnt="0"/>
      <dgm:spPr/>
    </dgm:pt>
    <dgm:pt modelId="{4BDF4120-5955-4656-9AF4-1216AF932C39}" type="pres">
      <dgm:prSet presAssocID="{07CCA7A4-9079-4D7C-B328-74E3E1CF64DB}" presName="LevelTwoTextNode" presStyleLbl="node3" presStyleIdx="0" presStyleCnt="4">
        <dgm:presLayoutVars>
          <dgm:chPref val="3"/>
        </dgm:presLayoutVars>
      </dgm:prSet>
      <dgm:spPr/>
    </dgm:pt>
    <dgm:pt modelId="{31DE0147-3984-42A8-97B0-4E41C760D3DD}" type="pres">
      <dgm:prSet presAssocID="{07CCA7A4-9079-4D7C-B328-74E3E1CF64DB}" presName="level3hierChild" presStyleCnt="0"/>
      <dgm:spPr/>
    </dgm:pt>
    <dgm:pt modelId="{7D50FC08-C68B-49EA-A76F-2EAE8882ED5C}" type="pres">
      <dgm:prSet presAssocID="{5A96D776-BFA6-4FDB-B9A1-49DF467FAFA4}" presName="conn2-1" presStyleLbl="parChTrans1D3" presStyleIdx="1" presStyleCnt="4"/>
      <dgm:spPr/>
    </dgm:pt>
    <dgm:pt modelId="{4C012915-6529-4C71-A65E-DF61AA74171E}" type="pres">
      <dgm:prSet presAssocID="{5A96D776-BFA6-4FDB-B9A1-49DF467FAFA4}" presName="connTx" presStyleLbl="parChTrans1D3" presStyleIdx="1" presStyleCnt="4"/>
      <dgm:spPr/>
    </dgm:pt>
    <dgm:pt modelId="{BA00D992-E323-4418-93D8-2B2CA05C849D}" type="pres">
      <dgm:prSet presAssocID="{1E90E944-C736-4EFE-884A-918FD2B4F647}" presName="root2" presStyleCnt="0"/>
      <dgm:spPr/>
    </dgm:pt>
    <dgm:pt modelId="{A04D7DC3-6338-458E-A25F-A8413486BC76}" type="pres">
      <dgm:prSet presAssocID="{1E90E944-C736-4EFE-884A-918FD2B4F647}" presName="LevelTwoTextNode" presStyleLbl="node3" presStyleIdx="1" presStyleCnt="4">
        <dgm:presLayoutVars>
          <dgm:chPref val="3"/>
        </dgm:presLayoutVars>
      </dgm:prSet>
      <dgm:spPr/>
    </dgm:pt>
    <dgm:pt modelId="{D3A48710-E97E-4818-854F-60F60DB18894}" type="pres">
      <dgm:prSet presAssocID="{1E90E944-C736-4EFE-884A-918FD2B4F647}" presName="level3hierChild" presStyleCnt="0"/>
      <dgm:spPr/>
    </dgm:pt>
    <dgm:pt modelId="{8345B263-A548-4A32-8B07-899672E25674}" type="pres">
      <dgm:prSet presAssocID="{8E652E2C-5081-48EC-8A7C-4A18C2D6C832}" presName="conn2-1" presStyleLbl="parChTrans1D2" presStyleIdx="1" presStyleCnt="2"/>
      <dgm:spPr/>
    </dgm:pt>
    <dgm:pt modelId="{C1C8C72B-D645-4763-BF16-430F220D79A9}" type="pres">
      <dgm:prSet presAssocID="{8E652E2C-5081-48EC-8A7C-4A18C2D6C832}" presName="connTx" presStyleLbl="parChTrans1D2" presStyleIdx="1" presStyleCnt="2"/>
      <dgm:spPr/>
    </dgm:pt>
    <dgm:pt modelId="{688EFFA5-2C7E-4040-A22E-C12EE54CECDD}" type="pres">
      <dgm:prSet presAssocID="{9E91E056-233D-44B6-B30E-17E7CF2360A7}" presName="root2" presStyleCnt="0"/>
      <dgm:spPr/>
    </dgm:pt>
    <dgm:pt modelId="{11813FCA-E9F1-41B5-928D-D84A0961B87B}" type="pres">
      <dgm:prSet presAssocID="{9E91E056-233D-44B6-B30E-17E7CF2360A7}" presName="LevelTwoTextNode" presStyleLbl="node2" presStyleIdx="1" presStyleCnt="2">
        <dgm:presLayoutVars>
          <dgm:chPref val="3"/>
        </dgm:presLayoutVars>
      </dgm:prSet>
      <dgm:spPr/>
    </dgm:pt>
    <dgm:pt modelId="{B57B452F-223C-4351-88E1-28B84FB3E0B1}" type="pres">
      <dgm:prSet presAssocID="{9E91E056-233D-44B6-B30E-17E7CF2360A7}" presName="level3hierChild" presStyleCnt="0"/>
      <dgm:spPr/>
    </dgm:pt>
    <dgm:pt modelId="{D87E11ED-3998-4464-9476-49EAB21ECB95}" type="pres">
      <dgm:prSet presAssocID="{129CFA16-46DC-40ED-8C29-E083E4C4696C}" presName="conn2-1" presStyleLbl="parChTrans1D3" presStyleIdx="2" presStyleCnt="4"/>
      <dgm:spPr/>
    </dgm:pt>
    <dgm:pt modelId="{16883D15-58D0-4DB4-A192-C9FF5D9F52F6}" type="pres">
      <dgm:prSet presAssocID="{129CFA16-46DC-40ED-8C29-E083E4C4696C}" presName="connTx" presStyleLbl="parChTrans1D3" presStyleIdx="2" presStyleCnt="4"/>
      <dgm:spPr/>
    </dgm:pt>
    <dgm:pt modelId="{FB98C588-5097-4483-A84C-E77760A230C4}" type="pres">
      <dgm:prSet presAssocID="{982234C9-4354-44F5-9E7F-35D62A53E115}" presName="root2" presStyleCnt="0"/>
      <dgm:spPr/>
    </dgm:pt>
    <dgm:pt modelId="{35B98F9F-84C4-4CB2-9882-C23237AA2DD4}" type="pres">
      <dgm:prSet presAssocID="{982234C9-4354-44F5-9E7F-35D62A53E115}" presName="LevelTwoTextNode" presStyleLbl="node3" presStyleIdx="2" presStyleCnt="4">
        <dgm:presLayoutVars>
          <dgm:chPref val="3"/>
        </dgm:presLayoutVars>
      </dgm:prSet>
      <dgm:spPr/>
    </dgm:pt>
    <dgm:pt modelId="{C83CF777-06A5-494B-9530-1FD9DB5B30E4}" type="pres">
      <dgm:prSet presAssocID="{982234C9-4354-44F5-9E7F-35D62A53E115}" presName="level3hierChild" presStyleCnt="0"/>
      <dgm:spPr/>
    </dgm:pt>
    <dgm:pt modelId="{A1FDE5C6-2CD4-4850-AB88-B5DC5ACD8FD3}" type="pres">
      <dgm:prSet presAssocID="{ADB072DE-91DC-401F-819A-7AABD2352865}" presName="conn2-1" presStyleLbl="parChTrans1D3" presStyleIdx="3" presStyleCnt="4"/>
      <dgm:spPr/>
    </dgm:pt>
    <dgm:pt modelId="{77DDE8CA-3659-496A-AD91-6C856A922372}" type="pres">
      <dgm:prSet presAssocID="{ADB072DE-91DC-401F-819A-7AABD2352865}" presName="connTx" presStyleLbl="parChTrans1D3" presStyleIdx="3" presStyleCnt="4"/>
      <dgm:spPr/>
    </dgm:pt>
    <dgm:pt modelId="{12238377-150C-4739-95F0-17AB948F294C}" type="pres">
      <dgm:prSet presAssocID="{CA4CBCB5-0605-4C2C-8245-CA1CC11F7F42}" presName="root2" presStyleCnt="0"/>
      <dgm:spPr/>
    </dgm:pt>
    <dgm:pt modelId="{71DADB7F-67CF-48D2-8A20-04BDA5487188}" type="pres">
      <dgm:prSet presAssocID="{CA4CBCB5-0605-4C2C-8245-CA1CC11F7F42}" presName="LevelTwoTextNode" presStyleLbl="node3" presStyleIdx="3" presStyleCnt="4">
        <dgm:presLayoutVars>
          <dgm:chPref val="3"/>
        </dgm:presLayoutVars>
      </dgm:prSet>
      <dgm:spPr/>
    </dgm:pt>
    <dgm:pt modelId="{1795A315-0834-409D-AC55-10DD44A221E7}" type="pres">
      <dgm:prSet presAssocID="{CA4CBCB5-0605-4C2C-8245-CA1CC11F7F42}" presName="level3hierChild" presStyleCnt="0"/>
      <dgm:spPr/>
    </dgm:pt>
  </dgm:ptLst>
  <dgm:cxnLst>
    <dgm:cxn modelId="{551B3500-B907-4DE3-834C-F5218FD265A2}" type="presOf" srcId="{ADB072DE-91DC-401F-819A-7AABD2352865}" destId="{A1FDE5C6-2CD4-4850-AB88-B5DC5ACD8FD3}" srcOrd="0" destOrd="0" presId="urn:microsoft.com/office/officeart/2005/8/layout/hierarchy2"/>
    <dgm:cxn modelId="{C594B609-1FCE-4838-80CD-5E261817386E}" type="presOf" srcId="{982234C9-4354-44F5-9E7F-35D62A53E115}" destId="{35B98F9F-84C4-4CB2-9882-C23237AA2DD4}" srcOrd="0" destOrd="0" presId="urn:microsoft.com/office/officeart/2005/8/layout/hierarchy2"/>
    <dgm:cxn modelId="{6E8F480D-A7C4-403C-9111-37CCD9EE2F1A}" type="presOf" srcId="{8E652E2C-5081-48EC-8A7C-4A18C2D6C832}" destId="{C1C8C72B-D645-4763-BF16-430F220D79A9}" srcOrd="1" destOrd="0" presId="urn:microsoft.com/office/officeart/2005/8/layout/hierarchy2"/>
    <dgm:cxn modelId="{3E77F219-2F1B-40F3-803F-30A720CAC294}" type="presOf" srcId="{54E68F86-54EC-4E73-B764-79DCD0A6B8CA}" destId="{E9378536-2EF4-4367-A843-794A1A6C0857}" srcOrd="0" destOrd="0" presId="urn:microsoft.com/office/officeart/2005/8/layout/hierarchy2"/>
    <dgm:cxn modelId="{7619761B-2DD4-404E-B2F9-EE347BDA360D}" type="presOf" srcId="{F80CA635-2E27-4392-839A-88FE94786D8C}" destId="{A6BCAFE2-4DDC-4957-BFD6-52CB2F465EAF}" srcOrd="1" destOrd="0" presId="urn:microsoft.com/office/officeart/2005/8/layout/hierarchy2"/>
    <dgm:cxn modelId="{10A5B821-8CF8-4D6C-BD5B-E66AF62380B9}" type="presOf" srcId="{7E38CA25-3E84-4FFD-87BE-D91A0A92F2B9}" destId="{A28B7193-A3BF-4847-B641-E1D0784421E2}" srcOrd="0" destOrd="0" presId="urn:microsoft.com/office/officeart/2005/8/layout/hierarchy2"/>
    <dgm:cxn modelId="{18FA4224-1BA4-4478-9F80-CBE2B846EEED}" type="presOf" srcId="{9E91E056-233D-44B6-B30E-17E7CF2360A7}" destId="{11813FCA-E9F1-41B5-928D-D84A0961B87B}" srcOrd="0" destOrd="0" presId="urn:microsoft.com/office/officeart/2005/8/layout/hierarchy2"/>
    <dgm:cxn modelId="{EF709B2F-BF99-4DBC-9906-A9A2A93641DF}" type="presOf" srcId="{5A96D776-BFA6-4FDB-B9A1-49DF467FAFA4}" destId="{4C012915-6529-4C71-A65E-DF61AA74171E}" srcOrd="1" destOrd="0" presId="urn:microsoft.com/office/officeart/2005/8/layout/hierarchy2"/>
    <dgm:cxn modelId="{672A4838-1F15-4ACD-B665-864962413980}" type="presOf" srcId="{7C23231F-4B27-421B-B39F-8857977E06F1}" destId="{8760956E-9382-4CDF-B069-D026411646C9}" srcOrd="0" destOrd="0" presId="urn:microsoft.com/office/officeart/2005/8/layout/hierarchy2"/>
    <dgm:cxn modelId="{B819263D-8846-4BFF-A9C6-3046A140FBBA}" type="presOf" srcId="{DF934FE9-04AE-4AAA-9DB9-969631FF9ECC}" destId="{B64AB7E6-8F48-430E-984A-0533D52FBF31}" srcOrd="0" destOrd="0" presId="urn:microsoft.com/office/officeart/2005/8/layout/hierarchy2"/>
    <dgm:cxn modelId="{27C6F75E-C862-4016-83D8-447F7C7AD144}" type="presOf" srcId="{07CCA7A4-9079-4D7C-B328-74E3E1CF64DB}" destId="{4BDF4120-5955-4656-9AF4-1216AF932C39}" srcOrd="0" destOrd="0" presId="urn:microsoft.com/office/officeart/2005/8/layout/hierarchy2"/>
    <dgm:cxn modelId="{7C006C41-6457-4F12-9299-C6C0884267D7}" srcId="{7C23231F-4B27-421B-B39F-8857977E06F1}" destId="{9E91E056-233D-44B6-B30E-17E7CF2360A7}" srcOrd="1" destOrd="0" parTransId="{8E652E2C-5081-48EC-8A7C-4A18C2D6C832}" sibTransId="{B736B6EF-28EB-42C1-8433-3B9B6DA5B748}"/>
    <dgm:cxn modelId="{2B6E7961-1B92-40E2-96C5-9F57A4CC976F}" type="presOf" srcId="{129CFA16-46DC-40ED-8C29-E083E4C4696C}" destId="{16883D15-58D0-4DB4-A192-C9FF5D9F52F6}" srcOrd="1" destOrd="0" presId="urn:microsoft.com/office/officeart/2005/8/layout/hierarchy2"/>
    <dgm:cxn modelId="{7FC90D62-C150-49E2-B35D-CD92162576FC}" type="presOf" srcId="{129CFA16-46DC-40ED-8C29-E083E4C4696C}" destId="{D87E11ED-3998-4464-9476-49EAB21ECB95}" srcOrd="0" destOrd="0" presId="urn:microsoft.com/office/officeart/2005/8/layout/hierarchy2"/>
    <dgm:cxn modelId="{9D4E8D65-19D0-46BD-80FD-2DBD0BFEDB54}" srcId="{DF934FE9-04AE-4AAA-9DB9-969631FF9ECC}" destId="{1E90E944-C736-4EFE-884A-918FD2B4F647}" srcOrd="1" destOrd="0" parTransId="{5A96D776-BFA6-4FDB-B9A1-49DF467FAFA4}" sibTransId="{A1807B3B-5E1B-4276-B3B9-45E1B9D50980}"/>
    <dgm:cxn modelId="{356FFE69-CAD9-49A1-92CE-F4704230565B}" srcId="{9E91E056-233D-44B6-B30E-17E7CF2360A7}" destId="{CA4CBCB5-0605-4C2C-8245-CA1CC11F7F42}" srcOrd="1" destOrd="0" parTransId="{ADB072DE-91DC-401F-819A-7AABD2352865}" sibTransId="{172A888C-7DED-4422-B363-77B1A324C181}"/>
    <dgm:cxn modelId="{51579C86-9EE8-4A02-9596-DB2F6D9748B1}" type="presOf" srcId="{ADB072DE-91DC-401F-819A-7AABD2352865}" destId="{77DDE8CA-3659-496A-AD91-6C856A922372}" srcOrd="1" destOrd="0" presId="urn:microsoft.com/office/officeart/2005/8/layout/hierarchy2"/>
    <dgm:cxn modelId="{2997A586-5064-497E-BAA6-CBD9953A81C1}" srcId="{DF934FE9-04AE-4AAA-9DB9-969631FF9ECC}" destId="{07CCA7A4-9079-4D7C-B328-74E3E1CF64DB}" srcOrd="0" destOrd="0" parTransId="{54E68F86-54EC-4E73-B764-79DCD0A6B8CA}" sibTransId="{FBE212DB-B0C0-4ADD-A003-1D50C3B93AEE}"/>
    <dgm:cxn modelId="{24D25B8D-2835-4243-AE56-B457BCF30127}" type="presOf" srcId="{54E68F86-54EC-4E73-B764-79DCD0A6B8CA}" destId="{F81FE3A8-0FB8-4119-A037-B5DD92AA47B7}" srcOrd="1" destOrd="0" presId="urn:microsoft.com/office/officeart/2005/8/layout/hierarchy2"/>
    <dgm:cxn modelId="{BD001094-81BF-4CD1-AE5E-61A60FB0B815}" type="presOf" srcId="{1E90E944-C736-4EFE-884A-918FD2B4F647}" destId="{A04D7DC3-6338-458E-A25F-A8413486BC76}" srcOrd="0" destOrd="0" presId="urn:microsoft.com/office/officeart/2005/8/layout/hierarchy2"/>
    <dgm:cxn modelId="{7C70F198-1F78-4502-B976-2952FC87F2F5}" type="presOf" srcId="{CA4CBCB5-0605-4C2C-8245-CA1CC11F7F42}" destId="{71DADB7F-67CF-48D2-8A20-04BDA5487188}" srcOrd="0" destOrd="0" presId="urn:microsoft.com/office/officeart/2005/8/layout/hierarchy2"/>
    <dgm:cxn modelId="{4B5FD39F-B116-4616-9C0F-88A5E3B3F39A}" srcId="{7C23231F-4B27-421B-B39F-8857977E06F1}" destId="{DF934FE9-04AE-4AAA-9DB9-969631FF9ECC}" srcOrd="0" destOrd="0" parTransId="{F80CA635-2E27-4392-839A-88FE94786D8C}" sibTransId="{7E641CF1-DD37-4849-9E41-B88662224E56}"/>
    <dgm:cxn modelId="{8E6ECCA2-8EC5-4A68-8927-A4F326F1B08A}" srcId="{9E91E056-233D-44B6-B30E-17E7CF2360A7}" destId="{982234C9-4354-44F5-9E7F-35D62A53E115}" srcOrd="0" destOrd="0" parTransId="{129CFA16-46DC-40ED-8C29-E083E4C4696C}" sibTransId="{3D4BE94F-28BA-49C5-B04C-7B2F06898E35}"/>
    <dgm:cxn modelId="{9EAB38B1-E6FF-4116-9FFD-8773291B0659}" type="presOf" srcId="{5A96D776-BFA6-4FDB-B9A1-49DF467FAFA4}" destId="{7D50FC08-C68B-49EA-A76F-2EAE8882ED5C}" srcOrd="0" destOrd="0" presId="urn:microsoft.com/office/officeart/2005/8/layout/hierarchy2"/>
    <dgm:cxn modelId="{F544E9BC-67D8-4164-8C06-9E7754D87C23}" type="presOf" srcId="{8E652E2C-5081-48EC-8A7C-4A18C2D6C832}" destId="{8345B263-A548-4A32-8B07-899672E25674}" srcOrd="0" destOrd="0" presId="urn:microsoft.com/office/officeart/2005/8/layout/hierarchy2"/>
    <dgm:cxn modelId="{F4D943BD-558A-44A4-BE8B-483AEA5F193A}" type="presOf" srcId="{F80CA635-2E27-4392-839A-88FE94786D8C}" destId="{61385A4F-FD15-49D1-AD06-4C27ACEAAC6B}" srcOrd="0" destOrd="0" presId="urn:microsoft.com/office/officeart/2005/8/layout/hierarchy2"/>
    <dgm:cxn modelId="{49B454BF-BE08-4FA3-97DC-5D8DF5C8506A}" srcId="{7E38CA25-3E84-4FFD-87BE-D91A0A92F2B9}" destId="{7C23231F-4B27-421B-B39F-8857977E06F1}" srcOrd="0" destOrd="0" parTransId="{16EF1808-792B-442B-86EB-04E541636B5D}" sibTransId="{0DD493E6-DF50-49CB-A49B-42E165E51961}"/>
    <dgm:cxn modelId="{C48938DA-B7AE-4C89-BB3B-C7EEE00E9155}" type="presParOf" srcId="{A28B7193-A3BF-4847-B641-E1D0784421E2}" destId="{0662BEA4-7592-4EC3-A63C-9E0A9F914A62}" srcOrd="0" destOrd="0" presId="urn:microsoft.com/office/officeart/2005/8/layout/hierarchy2"/>
    <dgm:cxn modelId="{5B9F44EA-EBE3-4731-9424-7015AD998174}" type="presParOf" srcId="{0662BEA4-7592-4EC3-A63C-9E0A9F914A62}" destId="{8760956E-9382-4CDF-B069-D026411646C9}" srcOrd="0" destOrd="0" presId="urn:microsoft.com/office/officeart/2005/8/layout/hierarchy2"/>
    <dgm:cxn modelId="{6508CE86-EEF1-46B1-9BFC-CBA2FD394E57}" type="presParOf" srcId="{0662BEA4-7592-4EC3-A63C-9E0A9F914A62}" destId="{23E20C23-D02C-4BA6-86AD-7539702F214C}" srcOrd="1" destOrd="0" presId="urn:microsoft.com/office/officeart/2005/8/layout/hierarchy2"/>
    <dgm:cxn modelId="{56D40347-BE63-4C48-9324-00CD98AC3F36}" type="presParOf" srcId="{23E20C23-D02C-4BA6-86AD-7539702F214C}" destId="{61385A4F-FD15-49D1-AD06-4C27ACEAAC6B}" srcOrd="0" destOrd="0" presId="urn:microsoft.com/office/officeart/2005/8/layout/hierarchy2"/>
    <dgm:cxn modelId="{C8F57458-618F-4D81-9D4A-7691035382C5}" type="presParOf" srcId="{61385A4F-FD15-49D1-AD06-4C27ACEAAC6B}" destId="{A6BCAFE2-4DDC-4957-BFD6-52CB2F465EAF}" srcOrd="0" destOrd="0" presId="urn:microsoft.com/office/officeart/2005/8/layout/hierarchy2"/>
    <dgm:cxn modelId="{2B5C66AF-B6E0-4063-B01C-38637B3939B1}" type="presParOf" srcId="{23E20C23-D02C-4BA6-86AD-7539702F214C}" destId="{1213BC5A-3B65-44A7-A96A-0F1DCA623B47}" srcOrd="1" destOrd="0" presId="urn:microsoft.com/office/officeart/2005/8/layout/hierarchy2"/>
    <dgm:cxn modelId="{CEA62FE8-28CC-4A5C-B38B-BADD62743B4B}" type="presParOf" srcId="{1213BC5A-3B65-44A7-A96A-0F1DCA623B47}" destId="{B64AB7E6-8F48-430E-984A-0533D52FBF31}" srcOrd="0" destOrd="0" presId="urn:microsoft.com/office/officeart/2005/8/layout/hierarchy2"/>
    <dgm:cxn modelId="{B07E1A88-0883-45A4-8A15-14002E44CF7F}" type="presParOf" srcId="{1213BC5A-3B65-44A7-A96A-0F1DCA623B47}" destId="{16061CEA-BAED-4986-B537-AB69AD10755B}" srcOrd="1" destOrd="0" presId="urn:microsoft.com/office/officeart/2005/8/layout/hierarchy2"/>
    <dgm:cxn modelId="{78C4DA2F-B9C2-49CE-B295-71C8ED3EB856}" type="presParOf" srcId="{16061CEA-BAED-4986-B537-AB69AD10755B}" destId="{E9378536-2EF4-4367-A843-794A1A6C0857}" srcOrd="0" destOrd="0" presId="urn:microsoft.com/office/officeart/2005/8/layout/hierarchy2"/>
    <dgm:cxn modelId="{291DE098-F408-4C65-B0EC-FB90C4937F73}" type="presParOf" srcId="{E9378536-2EF4-4367-A843-794A1A6C0857}" destId="{F81FE3A8-0FB8-4119-A037-B5DD92AA47B7}" srcOrd="0" destOrd="0" presId="urn:microsoft.com/office/officeart/2005/8/layout/hierarchy2"/>
    <dgm:cxn modelId="{33B4DD67-24E1-4F61-8FD5-663E5BF6BFFD}" type="presParOf" srcId="{16061CEA-BAED-4986-B537-AB69AD10755B}" destId="{CB158ED2-C1AA-44AC-9714-F9E1BCA736DA}" srcOrd="1" destOrd="0" presId="urn:microsoft.com/office/officeart/2005/8/layout/hierarchy2"/>
    <dgm:cxn modelId="{9418D6F4-DBC2-4838-9C64-106314AB336E}" type="presParOf" srcId="{CB158ED2-C1AA-44AC-9714-F9E1BCA736DA}" destId="{4BDF4120-5955-4656-9AF4-1216AF932C39}" srcOrd="0" destOrd="0" presId="urn:microsoft.com/office/officeart/2005/8/layout/hierarchy2"/>
    <dgm:cxn modelId="{12588185-41BF-41FE-8ED3-49A818B219E6}" type="presParOf" srcId="{CB158ED2-C1AA-44AC-9714-F9E1BCA736DA}" destId="{31DE0147-3984-42A8-97B0-4E41C760D3DD}" srcOrd="1" destOrd="0" presId="urn:microsoft.com/office/officeart/2005/8/layout/hierarchy2"/>
    <dgm:cxn modelId="{703A95D0-756A-4E98-9CAD-A777A9034FFC}" type="presParOf" srcId="{16061CEA-BAED-4986-B537-AB69AD10755B}" destId="{7D50FC08-C68B-49EA-A76F-2EAE8882ED5C}" srcOrd="2" destOrd="0" presId="urn:microsoft.com/office/officeart/2005/8/layout/hierarchy2"/>
    <dgm:cxn modelId="{271F9D33-B5A2-46DF-8C47-00E8DC5C3CCD}" type="presParOf" srcId="{7D50FC08-C68B-49EA-A76F-2EAE8882ED5C}" destId="{4C012915-6529-4C71-A65E-DF61AA74171E}" srcOrd="0" destOrd="0" presId="urn:microsoft.com/office/officeart/2005/8/layout/hierarchy2"/>
    <dgm:cxn modelId="{B122F3BE-D0E8-4B02-8BFC-CCC92681C4D1}" type="presParOf" srcId="{16061CEA-BAED-4986-B537-AB69AD10755B}" destId="{BA00D992-E323-4418-93D8-2B2CA05C849D}" srcOrd="3" destOrd="0" presId="urn:microsoft.com/office/officeart/2005/8/layout/hierarchy2"/>
    <dgm:cxn modelId="{8D755289-BC44-4FAE-A68B-16147F12647A}" type="presParOf" srcId="{BA00D992-E323-4418-93D8-2B2CA05C849D}" destId="{A04D7DC3-6338-458E-A25F-A8413486BC76}" srcOrd="0" destOrd="0" presId="urn:microsoft.com/office/officeart/2005/8/layout/hierarchy2"/>
    <dgm:cxn modelId="{7B600157-BC3A-4DBF-A630-F482B2E47D95}" type="presParOf" srcId="{BA00D992-E323-4418-93D8-2B2CA05C849D}" destId="{D3A48710-E97E-4818-854F-60F60DB18894}" srcOrd="1" destOrd="0" presId="urn:microsoft.com/office/officeart/2005/8/layout/hierarchy2"/>
    <dgm:cxn modelId="{F05A65F3-F039-46C9-93D3-6CC54EC111CA}" type="presParOf" srcId="{23E20C23-D02C-4BA6-86AD-7539702F214C}" destId="{8345B263-A548-4A32-8B07-899672E25674}" srcOrd="2" destOrd="0" presId="urn:microsoft.com/office/officeart/2005/8/layout/hierarchy2"/>
    <dgm:cxn modelId="{5867B826-DA54-4473-844A-3EEBBD8457ED}" type="presParOf" srcId="{8345B263-A548-4A32-8B07-899672E25674}" destId="{C1C8C72B-D645-4763-BF16-430F220D79A9}" srcOrd="0" destOrd="0" presId="urn:microsoft.com/office/officeart/2005/8/layout/hierarchy2"/>
    <dgm:cxn modelId="{F6F8B7B0-BA75-4BC8-A835-5177D1D75CF8}" type="presParOf" srcId="{23E20C23-D02C-4BA6-86AD-7539702F214C}" destId="{688EFFA5-2C7E-4040-A22E-C12EE54CECDD}" srcOrd="3" destOrd="0" presId="urn:microsoft.com/office/officeart/2005/8/layout/hierarchy2"/>
    <dgm:cxn modelId="{4B89F16A-F078-467A-A4B5-33EA7B0FD2D9}" type="presParOf" srcId="{688EFFA5-2C7E-4040-A22E-C12EE54CECDD}" destId="{11813FCA-E9F1-41B5-928D-D84A0961B87B}" srcOrd="0" destOrd="0" presId="urn:microsoft.com/office/officeart/2005/8/layout/hierarchy2"/>
    <dgm:cxn modelId="{977FFC37-1E8B-497F-AC56-A88DB7CA614B}" type="presParOf" srcId="{688EFFA5-2C7E-4040-A22E-C12EE54CECDD}" destId="{B57B452F-223C-4351-88E1-28B84FB3E0B1}" srcOrd="1" destOrd="0" presId="urn:microsoft.com/office/officeart/2005/8/layout/hierarchy2"/>
    <dgm:cxn modelId="{ED55EC08-6E07-42BD-8E8F-260F171E0B91}" type="presParOf" srcId="{B57B452F-223C-4351-88E1-28B84FB3E0B1}" destId="{D87E11ED-3998-4464-9476-49EAB21ECB95}" srcOrd="0" destOrd="0" presId="urn:microsoft.com/office/officeart/2005/8/layout/hierarchy2"/>
    <dgm:cxn modelId="{1FD2F767-5DCF-41DF-935D-E21858FB89F5}" type="presParOf" srcId="{D87E11ED-3998-4464-9476-49EAB21ECB95}" destId="{16883D15-58D0-4DB4-A192-C9FF5D9F52F6}" srcOrd="0" destOrd="0" presId="urn:microsoft.com/office/officeart/2005/8/layout/hierarchy2"/>
    <dgm:cxn modelId="{1B079BEF-5120-405F-83F3-6B1FE54C5D92}" type="presParOf" srcId="{B57B452F-223C-4351-88E1-28B84FB3E0B1}" destId="{FB98C588-5097-4483-A84C-E77760A230C4}" srcOrd="1" destOrd="0" presId="urn:microsoft.com/office/officeart/2005/8/layout/hierarchy2"/>
    <dgm:cxn modelId="{476AB26E-27F0-467D-8A3E-9C124FF88D25}" type="presParOf" srcId="{FB98C588-5097-4483-A84C-E77760A230C4}" destId="{35B98F9F-84C4-4CB2-9882-C23237AA2DD4}" srcOrd="0" destOrd="0" presId="urn:microsoft.com/office/officeart/2005/8/layout/hierarchy2"/>
    <dgm:cxn modelId="{B5194B0F-6A64-4C4F-80BF-0A25D7AAFA9F}" type="presParOf" srcId="{FB98C588-5097-4483-A84C-E77760A230C4}" destId="{C83CF777-06A5-494B-9530-1FD9DB5B30E4}" srcOrd="1" destOrd="0" presId="urn:microsoft.com/office/officeart/2005/8/layout/hierarchy2"/>
    <dgm:cxn modelId="{3DD17FB5-F845-4E5D-935B-A26A293CAE20}" type="presParOf" srcId="{B57B452F-223C-4351-88E1-28B84FB3E0B1}" destId="{A1FDE5C6-2CD4-4850-AB88-B5DC5ACD8FD3}" srcOrd="2" destOrd="0" presId="urn:microsoft.com/office/officeart/2005/8/layout/hierarchy2"/>
    <dgm:cxn modelId="{F9ACA564-827E-49D4-84A1-BD5482650867}" type="presParOf" srcId="{A1FDE5C6-2CD4-4850-AB88-B5DC5ACD8FD3}" destId="{77DDE8CA-3659-496A-AD91-6C856A922372}" srcOrd="0" destOrd="0" presId="urn:microsoft.com/office/officeart/2005/8/layout/hierarchy2"/>
    <dgm:cxn modelId="{C9031134-DAB1-4892-9B5F-73308434F190}" type="presParOf" srcId="{B57B452F-223C-4351-88E1-28B84FB3E0B1}" destId="{12238377-150C-4739-95F0-17AB948F294C}" srcOrd="3" destOrd="0" presId="urn:microsoft.com/office/officeart/2005/8/layout/hierarchy2"/>
    <dgm:cxn modelId="{F295BB5E-D9CA-448C-88B8-801357A0BDAC}" type="presParOf" srcId="{12238377-150C-4739-95F0-17AB948F294C}" destId="{71DADB7F-67CF-48D2-8A20-04BDA5487188}" srcOrd="0" destOrd="0" presId="urn:microsoft.com/office/officeart/2005/8/layout/hierarchy2"/>
    <dgm:cxn modelId="{2CB22454-6CE7-4D17-B3F5-CC26A607EFAA}" type="presParOf" srcId="{12238377-150C-4739-95F0-17AB948F294C}" destId="{1795A315-0834-409D-AC55-10DD44A221E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C11FB31-DE60-4C96-A792-BD547EF6E556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4E3CD5BB-6458-4E98-B144-F8C495C3DE17}">
      <dgm:prSet phldrT="[文字]" custT="1"/>
      <dgm:spPr/>
      <dgm:t>
        <a:bodyPr/>
        <a:lstStyle/>
        <a:p>
          <a:r>
            <a: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rPr>
            <a:t>元</a:t>
          </a:r>
        </a:p>
      </dgm:t>
    </dgm:pt>
    <dgm:pt modelId="{BBC341D9-84D2-41A6-A66F-DD1320BB434F}" type="parTrans" cxnId="{5C66093B-C678-4836-A17B-F8E08F85CDA4}">
      <dgm:prSet/>
      <dgm:spPr/>
      <dgm:t>
        <a:bodyPr/>
        <a:lstStyle/>
        <a:p>
          <a:endParaRPr lang="zh-TW" altLang="en-US"/>
        </a:p>
      </dgm:t>
    </dgm:pt>
    <dgm:pt modelId="{7018A7F0-2B4B-413D-8D67-BCBE551492FD}" type="sibTrans" cxnId="{5C66093B-C678-4836-A17B-F8E08F85CDA4}">
      <dgm:prSet/>
      <dgm:spPr/>
      <dgm:t>
        <a:bodyPr/>
        <a:lstStyle/>
        <a:p>
          <a:endParaRPr lang="zh-TW" altLang="en-US"/>
        </a:p>
      </dgm:t>
    </dgm:pt>
    <dgm:pt modelId="{4BC370E8-1953-443E-9C22-77B30E2290E0}">
      <dgm:prSet phldrT="[文字]" custT="1"/>
      <dgm:spPr/>
      <dgm:t>
        <a:bodyPr/>
        <a:lstStyle/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善之長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體仁→長人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立元神</a:t>
          </a:r>
          <a:endParaRPr lang="en-US" altLang="zh-TW" sz="2400" dirty="0">
            <a:solidFill>
              <a:srgbClr val="FF00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定大計</a:t>
          </a:r>
        </a:p>
      </dgm:t>
    </dgm:pt>
    <dgm:pt modelId="{296E8D1D-3FA5-4317-A2B3-93C20BFA45EB}" type="parTrans" cxnId="{BBF4A15D-7923-4BA1-83C2-B7E66F23B395}">
      <dgm:prSet/>
      <dgm:spPr/>
      <dgm:t>
        <a:bodyPr/>
        <a:lstStyle/>
        <a:p>
          <a:endParaRPr lang="zh-TW" altLang="en-US"/>
        </a:p>
      </dgm:t>
    </dgm:pt>
    <dgm:pt modelId="{C42F28DE-DCEF-400C-A2CA-8C8825225739}" type="sibTrans" cxnId="{BBF4A15D-7923-4BA1-83C2-B7E66F23B395}">
      <dgm:prSet/>
      <dgm:spPr/>
      <dgm:t>
        <a:bodyPr/>
        <a:lstStyle/>
        <a:p>
          <a:endParaRPr lang="zh-TW" altLang="en-US"/>
        </a:p>
      </dgm:t>
    </dgm:pt>
    <dgm:pt modelId="{9FCF5A51-6ACA-4E3A-8A1E-07EEDA0711BD}">
      <dgm:prSet phldrT="[文字]" custT="1"/>
      <dgm:spPr/>
      <dgm:t>
        <a:bodyPr/>
        <a:lstStyle/>
        <a:p>
          <a:r>
            <a: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rPr>
            <a:t>利</a:t>
          </a:r>
        </a:p>
      </dgm:t>
    </dgm:pt>
    <dgm:pt modelId="{04288A8D-45FF-4D09-A05E-AD03C33B4A29}" type="parTrans" cxnId="{649E67C1-B9F8-48D2-AF2F-1340A97B9F94}">
      <dgm:prSet/>
      <dgm:spPr/>
      <dgm:t>
        <a:bodyPr/>
        <a:lstStyle/>
        <a:p>
          <a:endParaRPr lang="zh-TW" altLang="en-US"/>
        </a:p>
      </dgm:t>
    </dgm:pt>
    <dgm:pt modelId="{9148998E-A4CD-4389-BB2E-36906CEAF9A4}" type="sibTrans" cxnId="{649E67C1-B9F8-48D2-AF2F-1340A97B9F94}">
      <dgm:prSet/>
      <dgm:spPr/>
      <dgm:t>
        <a:bodyPr/>
        <a:lstStyle/>
        <a:p>
          <a:endParaRPr lang="zh-TW" altLang="en-US"/>
        </a:p>
      </dgm:t>
    </dgm:pt>
    <dgm:pt modelId="{846662EF-9074-4481-B71B-5BE343BC3DF3}">
      <dgm:prSet phldrT="[文字]" custT="1"/>
      <dgm:spPr/>
      <dgm:t>
        <a:bodyPr/>
        <a:lstStyle/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義之和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利物→和義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通權變</a:t>
          </a:r>
          <a:endParaRPr lang="en-US" altLang="zh-TW" sz="2400" dirty="0">
            <a:solidFill>
              <a:srgbClr val="FF00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明賞罰</a:t>
          </a:r>
        </a:p>
      </dgm:t>
    </dgm:pt>
    <dgm:pt modelId="{E1FD943E-D780-4B2A-BC98-78DF5FE60DDE}" type="parTrans" cxnId="{9CE5F361-3FE6-4304-8582-CF292AE757B4}">
      <dgm:prSet/>
      <dgm:spPr/>
      <dgm:t>
        <a:bodyPr/>
        <a:lstStyle/>
        <a:p>
          <a:endParaRPr lang="zh-TW" altLang="en-US"/>
        </a:p>
      </dgm:t>
    </dgm:pt>
    <dgm:pt modelId="{7D5BE966-5BDA-479E-BBB7-8115E22C73DA}" type="sibTrans" cxnId="{9CE5F361-3FE6-4304-8582-CF292AE757B4}">
      <dgm:prSet/>
      <dgm:spPr/>
      <dgm:t>
        <a:bodyPr/>
        <a:lstStyle/>
        <a:p>
          <a:endParaRPr lang="zh-TW" altLang="en-US"/>
        </a:p>
      </dgm:t>
    </dgm:pt>
    <dgm:pt modelId="{9BA3FD53-12C9-433B-8C4E-3412E787CEA0}">
      <dgm:prSet phldrT="[文字]" custT="1"/>
      <dgm:spPr/>
      <dgm:t>
        <a:bodyPr/>
        <a:lstStyle/>
        <a:p>
          <a:r>
            <a: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rPr>
            <a:t>貞</a:t>
          </a:r>
        </a:p>
      </dgm:t>
    </dgm:pt>
    <dgm:pt modelId="{C541E6FE-AE78-4C45-85D4-41AC95E82004}" type="parTrans" cxnId="{EA49071E-F6A4-4203-AA46-E578627CF34D}">
      <dgm:prSet/>
      <dgm:spPr/>
      <dgm:t>
        <a:bodyPr/>
        <a:lstStyle/>
        <a:p>
          <a:endParaRPr lang="zh-TW" altLang="en-US"/>
        </a:p>
      </dgm:t>
    </dgm:pt>
    <dgm:pt modelId="{65731C27-B2B7-482C-8776-38F12B619FFB}" type="sibTrans" cxnId="{EA49071E-F6A4-4203-AA46-E578627CF34D}">
      <dgm:prSet/>
      <dgm:spPr/>
      <dgm:t>
        <a:bodyPr/>
        <a:lstStyle/>
        <a:p>
          <a:endParaRPr lang="zh-TW" altLang="en-US"/>
        </a:p>
      </dgm:t>
    </dgm:pt>
    <dgm:pt modelId="{C29635A4-2840-4836-9513-5F964A309750}">
      <dgm:prSet phldrT="[文字]" custT="1"/>
      <dgm:spPr/>
      <dgm:t>
        <a:bodyPr/>
        <a:lstStyle/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事之幹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貞固→幹事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達目標</a:t>
          </a:r>
          <a:endParaRPr lang="en-US" altLang="zh-TW" sz="2400" dirty="0">
            <a:solidFill>
              <a:srgbClr val="00B05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勵新章</a:t>
          </a:r>
        </a:p>
      </dgm:t>
    </dgm:pt>
    <dgm:pt modelId="{793018E4-7F1B-4A6C-95E6-A50FA372D068}" type="parTrans" cxnId="{C1E8CDAA-A0B2-4797-9F6F-8099C518961F}">
      <dgm:prSet/>
      <dgm:spPr/>
      <dgm:t>
        <a:bodyPr/>
        <a:lstStyle/>
        <a:p>
          <a:endParaRPr lang="zh-TW" altLang="en-US"/>
        </a:p>
      </dgm:t>
    </dgm:pt>
    <dgm:pt modelId="{F166D557-FCAC-4C87-AD78-A8E98A51D303}" type="sibTrans" cxnId="{C1E8CDAA-A0B2-4797-9F6F-8099C518961F}">
      <dgm:prSet/>
      <dgm:spPr/>
      <dgm:t>
        <a:bodyPr/>
        <a:lstStyle/>
        <a:p>
          <a:endParaRPr lang="zh-TW" altLang="en-US"/>
        </a:p>
      </dgm:t>
    </dgm:pt>
    <dgm:pt modelId="{BF375D6E-4EFA-4ED5-BF9F-A6BC85B5BD1E}">
      <dgm:prSet custT="1"/>
      <dgm:spPr/>
      <dgm:t>
        <a:bodyPr/>
        <a:lstStyle/>
        <a:p>
          <a:r>
            <a: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rPr>
            <a:t>亨</a:t>
          </a:r>
        </a:p>
      </dgm:t>
    </dgm:pt>
    <dgm:pt modelId="{2EB65FB5-E21C-4963-BC6E-6CFD5AEC4ADB}" type="parTrans" cxnId="{020AF80B-8409-4AD8-A082-29D0B0D7B645}">
      <dgm:prSet/>
      <dgm:spPr/>
      <dgm:t>
        <a:bodyPr/>
        <a:lstStyle/>
        <a:p>
          <a:endParaRPr lang="zh-TW" altLang="en-US"/>
        </a:p>
      </dgm:t>
    </dgm:pt>
    <dgm:pt modelId="{C7E1E5C6-F913-4694-B463-411E59DEFC68}" type="sibTrans" cxnId="{020AF80B-8409-4AD8-A082-29D0B0D7B645}">
      <dgm:prSet/>
      <dgm:spPr/>
      <dgm:t>
        <a:bodyPr/>
        <a:lstStyle/>
        <a:p>
          <a:endParaRPr lang="zh-TW" altLang="en-US"/>
        </a:p>
      </dgm:t>
    </dgm:pt>
    <dgm:pt modelId="{2ADC0ABB-25B5-4A4C-AAE3-51656BDAED5B}">
      <dgm:prSet custT="1"/>
      <dgm:spPr/>
      <dgm:t>
        <a:bodyPr/>
        <a:lstStyle/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嘉之會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嘉會→合禮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展策略</a:t>
          </a:r>
          <a:endParaRPr lang="en-US" altLang="zh-TW" sz="2400" dirty="0">
            <a:solidFill>
              <a:srgbClr val="7030A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羅資源</a:t>
          </a:r>
        </a:p>
      </dgm:t>
    </dgm:pt>
    <dgm:pt modelId="{7F9E9502-4634-4D1B-B9AF-F91F896AB425}" type="parTrans" cxnId="{A1CE880D-7E20-44FE-BCBD-66AE5F0F475C}">
      <dgm:prSet/>
      <dgm:spPr/>
      <dgm:t>
        <a:bodyPr/>
        <a:lstStyle/>
        <a:p>
          <a:endParaRPr lang="zh-TW" altLang="en-US"/>
        </a:p>
      </dgm:t>
    </dgm:pt>
    <dgm:pt modelId="{0F8D5E69-69C7-4087-836B-81547DD2D24E}" type="sibTrans" cxnId="{A1CE880D-7E20-44FE-BCBD-66AE5F0F475C}">
      <dgm:prSet/>
      <dgm:spPr/>
      <dgm:t>
        <a:bodyPr/>
        <a:lstStyle/>
        <a:p>
          <a:endParaRPr lang="zh-TW" altLang="en-US"/>
        </a:p>
      </dgm:t>
    </dgm:pt>
    <dgm:pt modelId="{59AFB0F3-6B30-4941-9087-DE5718D00B1F}" type="pres">
      <dgm:prSet presAssocID="{3C11FB31-DE60-4C96-A792-BD547EF6E556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F26738AC-5DA1-42A6-8124-AFF6413422E2}" type="pres">
      <dgm:prSet presAssocID="{4E3CD5BB-6458-4E98-B144-F8C495C3DE17}" presName="parentText1" presStyleLbl="node1" presStyleIdx="0" presStyleCnt="4">
        <dgm:presLayoutVars>
          <dgm:chMax/>
          <dgm:chPref val="3"/>
          <dgm:bulletEnabled val="1"/>
        </dgm:presLayoutVars>
      </dgm:prSet>
      <dgm:spPr/>
    </dgm:pt>
    <dgm:pt modelId="{F3E212AA-A889-4044-85D7-DCA41EEA72F2}" type="pres">
      <dgm:prSet presAssocID="{4E3CD5BB-6458-4E98-B144-F8C495C3DE17}" presName="childText1" presStyleLbl="solidAlignAcc1" presStyleIdx="0" presStyleCnt="4">
        <dgm:presLayoutVars>
          <dgm:chMax val="0"/>
          <dgm:chPref val="0"/>
          <dgm:bulletEnabled val="1"/>
        </dgm:presLayoutVars>
      </dgm:prSet>
      <dgm:spPr/>
    </dgm:pt>
    <dgm:pt modelId="{29EB3C02-887E-47EE-94D1-39E89CA7B1DF}" type="pres">
      <dgm:prSet presAssocID="{BF375D6E-4EFA-4ED5-BF9F-A6BC85B5BD1E}" presName="parentText2" presStyleLbl="node1" presStyleIdx="1" presStyleCnt="4">
        <dgm:presLayoutVars>
          <dgm:chMax/>
          <dgm:chPref val="3"/>
          <dgm:bulletEnabled val="1"/>
        </dgm:presLayoutVars>
      </dgm:prSet>
      <dgm:spPr/>
    </dgm:pt>
    <dgm:pt modelId="{8545029D-38B8-4B16-9CF8-628024F340FE}" type="pres">
      <dgm:prSet presAssocID="{BF375D6E-4EFA-4ED5-BF9F-A6BC85B5BD1E}" presName="childText2" presStyleLbl="solidAlignAcc1" presStyleIdx="1" presStyleCnt="4">
        <dgm:presLayoutVars>
          <dgm:chMax val="0"/>
          <dgm:chPref val="0"/>
          <dgm:bulletEnabled val="1"/>
        </dgm:presLayoutVars>
      </dgm:prSet>
      <dgm:spPr/>
    </dgm:pt>
    <dgm:pt modelId="{E77C9F40-4E57-45DF-A96A-0B485297D5E6}" type="pres">
      <dgm:prSet presAssocID="{9FCF5A51-6ACA-4E3A-8A1E-07EEDA0711BD}" presName="parentText3" presStyleLbl="node1" presStyleIdx="2" presStyleCnt="4">
        <dgm:presLayoutVars>
          <dgm:chMax/>
          <dgm:chPref val="3"/>
          <dgm:bulletEnabled val="1"/>
        </dgm:presLayoutVars>
      </dgm:prSet>
      <dgm:spPr/>
    </dgm:pt>
    <dgm:pt modelId="{571B94D1-830F-433B-97EB-26C4F109D6A8}" type="pres">
      <dgm:prSet presAssocID="{9FCF5A51-6ACA-4E3A-8A1E-07EEDA0711BD}" presName="childText3" presStyleLbl="solidAlignAcc1" presStyleIdx="2" presStyleCnt="4">
        <dgm:presLayoutVars>
          <dgm:chMax val="0"/>
          <dgm:chPref val="0"/>
          <dgm:bulletEnabled val="1"/>
        </dgm:presLayoutVars>
      </dgm:prSet>
      <dgm:spPr/>
    </dgm:pt>
    <dgm:pt modelId="{3C7FA663-7C46-430B-8DBC-568A49A95159}" type="pres">
      <dgm:prSet presAssocID="{9BA3FD53-12C9-433B-8C4E-3412E787CEA0}" presName="parentText4" presStyleLbl="node1" presStyleIdx="3" presStyleCnt="4">
        <dgm:presLayoutVars>
          <dgm:chMax/>
          <dgm:chPref val="3"/>
          <dgm:bulletEnabled val="1"/>
        </dgm:presLayoutVars>
      </dgm:prSet>
      <dgm:spPr/>
    </dgm:pt>
    <dgm:pt modelId="{DDF61203-B2F5-456E-ABE3-A36FC68123BC}" type="pres">
      <dgm:prSet presAssocID="{9BA3FD53-12C9-433B-8C4E-3412E787CEA0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020AF80B-8409-4AD8-A082-29D0B0D7B645}" srcId="{3C11FB31-DE60-4C96-A792-BD547EF6E556}" destId="{BF375D6E-4EFA-4ED5-BF9F-A6BC85B5BD1E}" srcOrd="1" destOrd="0" parTransId="{2EB65FB5-E21C-4963-BC6E-6CFD5AEC4ADB}" sibTransId="{C7E1E5C6-F913-4694-B463-411E59DEFC68}"/>
    <dgm:cxn modelId="{A1CE880D-7E20-44FE-BCBD-66AE5F0F475C}" srcId="{BF375D6E-4EFA-4ED5-BF9F-A6BC85B5BD1E}" destId="{2ADC0ABB-25B5-4A4C-AAE3-51656BDAED5B}" srcOrd="0" destOrd="0" parTransId="{7F9E9502-4634-4D1B-B9AF-F91F896AB425}" sibTransId="{0F8D5E69-69C7-4087-836B-81547DD2D24E}"/>
    <dgm:cxn modelId="{EA49071E-F6A4-4203-AA46-E578627CF34D}" srcId="{3C11FB31-DE60-4C96-A792-BD547EF6E556}" destId="{9BA3FD53-12C9-433B-8C4E-3412E787CEA0}" srcOrd="3" destOrd="0" parTransId="{C541E6FE-AE78-4C45-85D4-41AC95E82004}" sibTransId="{65731C27-B2B7-482C-8776-38F12B619FFB}"/>
    <dgm:cxn modelId="{167E9D26-655E-41E2-AEB1-12C5CE547CF7}" type="presOf" srcId="{9FCF5A51-6ACA-4E3A-8A1E-07EEDA0711BD}" destId="{E77C9F40-4E57-45DF-A96A-0B485297D5E6}" srcOrd="0" destOrd="0" presId="urn:microsoft.com/office/officeart/2009/3/layout/IncreasingArrowsProcess"/>
    <dgm:cxn modelId="{7A019731-895F-40C9-B840-EECA4523F730}" type="presOf" srcId="{BF375D6E-4EFA-4ED5-BF9F-A6BC85B5BD1E}" destId="{29EB3C02-887E-47EE-94D1-39E89CA7B1DF}" srcOrd="0" destOrd="0" presId="urn:microsoft.com/office/officeart/2009/3/layout/IncreasingArrowsProcess"/>
    <dgm:cxn modelId="{ED467435-F8B7-425E-BE3D-61FE6EEB81B4}" type="presOf" srcId="{4E3CD5BB-6458-4E98-B144-F8C495C3DE17}" destId="{F26738AC-5DA1-42A6-8124-AFF6413422E2}" srcOrd="0" destOrd="0" presId="urn:microsoft.com/office/officeart/2009/3/layout/IncreasingArrowsProcess"/>
    <dgm:cxn modelId="{5C66093B-C678-4836-A17B-F8E08F85CDA4}" srcId="{3C11FB31-DE60-4C96-A792-BD547EF6E556}" destId="{4E3CD5BB-6458-4E98-B144-F8C495C3DE17}" srcOrd="0" destOrd="0" parTransId="{BBC341D9-84D2-41A6-A66F-DD1320BB434F}" sibTransId="{7018A7F0-2B4B-413D-8D67-BCBE551492FD}"/>
    <dgm:cxn modelId="{BBF4A15D-7923-4BA1-83C2-B7E66F23B395}" srcId="{4E3CD5BB-6458-4E98-B144-F8C495C3DE17}" destId="{4BC370E8-1953-443E-9C22-77B30E2290E0}" srcOrd="0" destOrd="0" parTransId="{296E8D1D-3FA5-4317-A2B3-93C20BFA45EB}" sibTransId="{C42F28DE-DCEF-400C-A2CA-8C8825225739}"/>
    <dgm:cxn modelId="{9CE5F361-3FE6-4304-8582-CF292AE757B4}" srcId="{9FCF5A51-6ACA-4E3A-8A1E-07EEDA0711BD}" destId="{846662EF-9074-4481-B71B-5BE343BC3DF3}" srcOrd="0" destOrd="0" parTransId="{E1FD943E-D780-4B2A-BC98-78DF5FE60DDE}" sibTransId="{7D5BE966-5BDA-479E-BBB7-8115E22C73DA}"/>
    <dgm:cxn modelId="{5E74D464-01A2-4ED9-B6A6-794D26ED2543}" type="presOf" srcId="{9BA3FD53-12C9-433B-8C4E-3412E787CEA0}" destId="{3C7FA663-7C46-430B-8DBC-568A49A95159}" srcOrd="0" destOrd="0" presId="urn:microsoft.com/office/officeart/2009/3/layout/IncreasingArrowsProcess"/>
    <dgm:cxn modelId="{A1CF2E72-98AE-4837-8B55-3C8A3CA714CE}" type="presOf" srcId="{2ADC0ABB-25B5-4A4C-AAE3-51656BDAED5B}" destId="{8545029D-38B8-4B16-9CF8-628024F340FE}" srcOrd="0" destOrd="0" presId="urn:microsoft.com/office/officeart/2009/3/layout/IncreasingArrowsProcess"/>
    <dgm:cxn modelId="{C87FEF95-77A2-467F-B535-F567F9E678D3}" type="presOf" srcId="{3C11FB31-DE60-4C96-A792-BD547EF6E556}" destId="{59AFB0F3-6B30-4941-9087-DE5718D00B1F}" srcOrd="0" destOrd="0" presId="urn:microsoft.com/office/officeart/2009/3/layout/IncreasingArrowsProcess"/>
    <dgm:cxn modelId="{C1E8CDAA-A0B2-4797-9F6F-8099C518961F}" srcId="{9BA3FD53-12C9-433B-8C4E-3412E787CEA0}" destId="{C29635A4-2840-4836-9513-5F964A309750}" srcOrd="0" destOrd="0" parTransId="{793018E4-7F1B-4A6C-95E6-A50FA372D068}" sibTransId="{F166D557-FCAC-4C87-AD78-A8E98A51D303}"/>
    <dgm:cxn modelId="{2B86C5AE-A70E-43DB-86D9-9B8102AD08CD}" type="presOf" srcId="{4BC370E8-1953-443E-9C22-77B30E2290E0}" destId="{F3E212AA-A889-4044-85D7-DCA41EEA72F2}" srcOrd="0" destOrd="0" presId="urn:microsoft.com/office/officeart/2009/3/layout/IncreasingArrowsProcess"/>
    <dgm:cxn modelId="{043213B6-C93F-47FB-A0ED-E7D5BC056C8E}" type="presOf" srcId="{C29635A4-2840-4836-9513-5F964A309750}" destId="{DDF61203-B2F5-456E-ABE3-A36FC68123BC}" srcOrd="0" destOrd="0" presId="urn:microsoft.com/office/officeart/2009/3/layout/IncreasingArrowsProcess"/>
    <dgm:cxn modelId="{649E67C1-B9F8-48D2-AF2F-1340A97B9F94}" srcId="{3C11FB31-DE60-4C96-A792-BD547EF6E556}" destId="{9FCF5A51-6ACA-4E3A-8A1E-07EEDA0711BD}" srcOrd="2" destOrd="0" parTransId="{04288A8D-45FF-4D09-A05E-AD03C33B4A29}" sibTransId="{9148998E-A4CD-4389-BB2E-36906CEAF9A4}"/>
    <dgm:cxn modelId="{35021EFB-CBCF-4806-A5DF-9456D772B915}" type="presOf" srcId="{846662EF-9074-4481-B71B-5BE343BC3DF3}" destId="{571B94D1-830F-433B-97EB-26C4F109D6A8}" srcOrd="0" destOrd="0" presId="urn:microsoft.com/office/officeart/2009/3/layout/IncreasingArrowsProcess"/>
    <dgm:cxn modelId="{42906270-A99A-44D2-AE74-D7625758C9E2}" type="presParOf" srcId="{59AFB0F3-6B30-4941-9087-DE5718D00B1F}" destId="{F26738AC-5DA1-42A6-8124-AFF6413422E2}" srcOrd="0" destOrd="0" presId="urn:microsoft.com/office/officeart/2009/3/layout/IncreasingArrowsProcess"/>
    <dgm:cxn modelId="{A85FB35C-FB50-4E0C-8F4A-02982C45FD26}" type="presParOf" srcId="{59AFB0F3-6B30-4941-9087-DE5718D00B1F}" destId="{F3E212AA-A889-4044-85D7-DCA41EEA72F2}" srcOrd="1" destOrd="0" presId="urn:microsoft.com/office/officeart/2009/3/layout/IncreasingArrowsProcess"/>
    <dgm:cxn modelId="{66434075-7A6F-4B5A-8EBC-A125E46B1094}" type="presParOf" srcId="{59AFB0F3-6B30-4941-9087-DE5718D00B1F}" destId="{29EB3C02-887E-47EE-94D1-39E89CA7B1DF}" srcOrd="2" destOrd="0" presId="urn:microsoft.com/office/officeart/2009/3/layout/IncreasingArrowsProcess"/>
    <dgm:cxn modelId="{14EEBEC0-E1FE-473C-B8E1-FB4325610241}" type="presParOf" srcId="{59AFB0F3-6B30-4941-9087-DE5718D00B1F}" destId="{8545029D-38B8-4B16-9CF8-628024F340FE}" srcOrd="3" destOrd="0" presId="urn:microsoft.com/office/officeart/2009/3/layout/IncreasingArrowsProcess"/>
    <dgm:cxn modelId="{6B640689-BFF8-4299-98BC-E6243592C05A}" type="presParOf" srcId="{59AFB0F3-6B30-4941-9087-DE5718D00B1F}" destId="{E77C9F40-4E57-45DF-A96A-0B485297D5E6}" srcOrd="4" destOrd="0" presId="urn:microsoft.com/office/officeart/2009/3/layout/IncreasingArrowsProcess"/>
    <dgm:cxn modelId="{F4599B72-9367-40D8-BCA1-8D06FE236A6E}" type="presParOf" srcId="{59AFB0F3-6B30-4941-9087-DE5718D00B1F}" destId="{571B94D1-830F-433B-97EB-26C4F109D6A8}" srcOrd="5" destOrd="0" presId="urn:microsoft.com/office/officeart/2009/3/layout/IncreasingArrowsProcess"/>
    <dgm:cxn modelId="{FFB3F2F9-2CD0-4D11-9A36-BE3E3642C109}" type="presParOf" srcId="{59AFB0F3-6B30-4941-9087-DE5718D00B1F}" destId="{3C7FA663-7C46-430B-8DBC-568A49A95159}" srcOrd="6" destOrd="0" presId="urn:microsoft.com/office/officeart/2009/3/layout/IncreasingArrowsProcess"/>
    <dgm:cxn modelId="{3331CB86-F3A0-451A-ABF0-B0EFC0461E18}" type="presParOf" srcId="{59AFB0F3-6B30-4941-9087-DE5718D00B1F}" destId="{DDF61203-B2F5-456E-ABE3-A36FC68123BC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D4CAF10-24ED-4217-9625-8246883881DF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B1F68021-61AC-4BC6-9F80-C6E73302A535}">
      <dgm:prSet phldrT="[文字]"/>
      <dgm:spPr/>
      <dgm:t>
        <a:bodyPr/>
        <a:lstStyle/>
        <a:p>
          <a:r>
            <a: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善長</a:t>
          </a:r>
        </a:p>
      </dgm:t>
    </dgm:pt>
    <dgm:pt modelId="{85BAD695-E5CE-4D5A-B6FE-A183FA733EFA}" type="parTrans" cxnId="{BD6CAB7A-FDAE-4157-BD00-A73810877415}">
      <dgm:prSet/>
      <dgm:spPr/>
      <dgm:t>
        <a:bodyPr/>
        <a:lstStyle/>
        <a:p>
          <a:endParaRPr lang="zh-TW" altLang="en-US"/>
        </a:p>
      </dgm:t>
    </dgm:pt>
    <dgm:pt modelId="{B2EEDBE0-E021-49C5-A3AC-00935E7B2599}" type="sibTrans" cxnId="{BD6CAB7A-FDAE-4157-BD00-A73810877415}">
      <dgm:prSet/>
      <dgm:spPr/>
      <dgm:t>
        <a:bodyPr/>
        <a:lstStyle/>
        <a:p>
          <a:endParaRPr lang="zh-TW" altLang="en-US"/>
        </a:p>
      </dgm:t>
    </dgm:pt>
    <dgm:pt modelId="{1DC545B2-AC04-4CE4-9A90-7395C9FD1238}">
      <dgm:prSet phldrT="[文字]"/>
      <dgm:spPr/>
      <dgm:t>
        <a:bodyPr/>
        <a:lstStyle/>
        <a:p>
          <a:r>
            <a:rPr lang="zh-TW" altLang="en-US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事幹</a:t>
          </a:r>
        </a:p>
      </dgm:t>
    </dgm:pt>
    <dgm:pt modelId="{C4276095-191A-4B08-ACDE-BFEA4079E96E}" type="parTrans" cxnId="{98800A4F-D913-49C4-B882-44F4BB92E275}">
      <dgm:prSet/>
      <dgm:spPr/>
      <dgm:t>
        <a:bodyPr/>
        <a:lstStyle/>
        <a:p>
          <a:endParaRPr lang="zh-TW" altLang="en-US"/>
        </a:p>
      </dgm:t>
    </dgm:pt>
    <dgm:pt modelId="{ED9CFB41-DC36-4CB6-92CB-445FCB6BA2B7}" type="sibTrans" cxnId="{98800A4F-D913-49C4-B882-44F4BB92E275}">
      <dgm:prSet/>
      <dgm:spPr/>
      <dgm:t>
        <a:bodyPr/>
        <a:lstStyle/>
        <a:p>
          <a:endParaRPr lang="zh-TW" altLang="en-US"/>
        </a:p>
      </dgm:t>
    </dgm:pt>
    <dgm:pt modelId="{0F02B121-CAEE-4498-A3AE-FBE5B98176D2}">
      <dgm:prSet phldrT="[文字]"/>
      <dgm:spPr/>
      <dgm:t>
        <a:bodyPr/>
        <a:lstStyle/>
        <a:p>
          <a:r>
            <a: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新元</a:t>
          </a:r>
        </a:p>
      </dgm:t>
    </dgm:pt>
    <dgm:pt modelId="{C163A3EB-8099-4A81-8D66-751D553F7091}" type="parTrans" cxnId="{21AC9C8F-DC0D-4CCB-A28C-D12D84343ADA}">
      <dgm:prSet/>
      <dgm:spPr/>
      <dgm:t>
        <a:bodyPr/>
        <a:lstStyle/>
        <a:p>
          <a:endParaRPr lang="zh-TW" altLang="en-US"/>
        </a:p>
      </dgm:t>
    </dgm:pt>
    <dgm:pt modelId="{940ED429-9293-4D26-A025-A03F7C3EEC7E}" type="sibTrans" cxnId="{21AC9C8F-DC0D-4CCB-A28C-D12D84343ADA}">
      <dgm:prSet/>
      <dgm:spPr/>
      <dgm:t>
        <a:bodyPr/>
        <a:lstStyle/>
        <a:p>
          <a:endParaRPr lang="zh-TW" altLang="en-US"/>
        </a:p>
      </dgm:t>
    </dgm:pt>
    <dgm:pt modelId="{10398387-35FD-4CC0-A7EE-202928031F25}">
      <dgm:prSet/>
      <dgm:spPr/>
      <dgm:t>
        <a:bodyPr/>
        <a:lstStyle/>
        <a:p>
          <a:r>
            <a:rPr lang="zh-TW" altLang="en-US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嘉會</a:t>
          </a:r>
        </a:p>
      </dgm:t>
    </dgm:pt>
    <dgm:pt modelId="{FE378A69-2420-4693-B3B1-7B87CB7F4D75}" type="parTrans" cxnId="{2ADF2230-20B1-4EA6-9981-5349FC7D4244}">
      <dgm:prSet/>
      <dgm:spPr/>
      <dgm:t>
        <a:bodyPr/>
        <a:lstStyle/>
        <a:p>
          <a:endParaRPr lang="zh-TW" altLang="en-US"/>
        </a:p>
      </dgm:t>
    </dgm:pt>
    <dgm:pt modelId="{FE72F242-45BF-4B85-9063-6CF8FE77224A}" type="sibTrans" cxnId="{2ADF2230-20B1-4EA6-9981-5349FC7D4244}">
      <dgm:prSet/>
      <dgm:spPr/>
      <dgm:t>
        <a:bodyPr/>
        <a:lstStyle/>
        <a:p>
          <a:endParaRPr lang="zh-TW" altLang="en-US"/>
        </a:p>
      </dgm:t>
    </dgm:pt>
    <dgm:pt modelId="{796B414D-A805-4285-88E1-2209EF790C9D}">
      <dgm:prSet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義和</a:t>
          </a:r>
        </a:p>
      </dgm:t>
    </dgm:pt>
    <dgm:pt modelId="{6B186B1B-60F7-404F-8A09-8DDBD6136327}" type="parTrans" cxnId="{C7338867-3445-423E-96C4-42608516EA95}">
      <dgm:prSet/>
      <dgm:spPr/>
      <dgm:t>
        <a:bodyPr/>
        <a:lstStyle/>
        <a:p>
          <a:endParaRPr lang="zh-TW" altLang="en-US"/>
        </a:p>
      </dgm:t>
    </dgm:pt>
    <dgm:pt modelId="{9CA50B2D-DECC-486B-A089-EDC0D1022CAC}" type="sibTrans" cxnId="{C7338867-3445-423E-96C4-42608516EA95}">
      <dgm:prSet/>
      <dgm:spPr/>
      <dgm:t>
        <a:bodyPr/>
        <a:lstStyle/>
        <a:p>
          <a:endParaRPr lang="zh-TW" altLang="en-US"/>
        </a:p>
      </dgm:t>
    </dgm:pt>
    <dgm:pt modelId="{944F85AF-85A5-42D2-B0F3-9DFC92586E74}" type="pres">
      <dgm:prSet presAssocID="{7D4CAF10-24ED-4217-9625-8246883881DF}" presName="rootnode" presStyleCnt="0">
        <dgm:presLayoutVars>
          <dgm:chMax/>
          <dgm:chPref/>
          <dgm:dir/>
          <dgm:animLvl val="lvl"/>
        </dgm:presLayoutVars>
      </dgm:prSet>
      <dgm:spPr/>
    </dgm:pt>
    <dgm:pt modelId="{6443F9AF-C744-4ED8-8851-C70174462991}" type="pres">
      <dgm:prSet presAssocID="{B1F68021-61AC-4BC6-9F80-C6E73302A535}" presName="composite" presStyleCnt="0"/>
      <dgm:spPr/>
    </dgm:pt>
    <dgm:pt modelId="{978BA5F7-2AEA-491C-B11E-6F9EBB3395B3}" type="pres">
      <dgm:prSet presAssocID="{B1F68021-61AC-4BC6-9F80-C6E73302A535}" presName="LShape" presStyleLbl="alignNode1" presStyleIdx="0" presStyleCnt="9"/>
      <dgm:spPr/>
    </dgm:pt>
    <dgm:pt modelId="{B5A2E112-BB61-4DB2-A5D4-3EE55F2B62FF}" type="pres">
      <dgm:prSet presAssocID="{B1F68021-61AC-4BC6-9F80-C6E73302A535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80697EDD-8CAB-4BFC-92A1-DBB533DB831E}" type="pres">
      <dgm:prSet presAssocID="{B1F68021-61AC-4BC6-9F80-C6E73302A535}" presName="Triangle" presStyleLbl="alignNode1" presStyleIdx="1" presStyleCnt="9"/>
      <dgm:spPr/>
    </dgm:pt>
    <dgm:pt modelId="{3C778D4A-2EFA-4789-B257-8D36409E3B81}" type="pres">
      <dgm:prSet presAssocID="{B2EEDBE0-E021-49C5-A3AC-00935E7B2599}" presName="sibTrans" presStyleCnt="0"/>
      <dgm:spPr/>
    </dgm:pt>
    <dgm:pt modelId="{01EE185C-3A4E-49FF-8974-BA725B6E7D0A}" type="pres">
      <dgm:prSet presAssocID="{B2EEDBE0-E021-49C5-A3AC-00935E7B2599}" presName="space" presStyleCnt="0"/>
      <dgm:spPr/>
    </dgm:pt>
    <dgm:pt modelId="{338C4182-9E9D-4C83-9832-28095853A17B}" type="pres">
      <dgm:prSet presAssocID="{10398387-35FD-4CC0-A7EE-202928031F25}" presName="composite" presStyleCnt="0"/>
      <dgm:spPr/>
    </dgm:pt>
    <dgm:pt modelId="{C7902A5D-8A91-4059-AE08-DC1D39B56ECB}" type="pres">
      <dgm:prSet presAssocID="{10398387-35FD-4CC0-A7EE-202928031F25}" presName="LShape" presStyleLbl="alignNode1" presStyleIdx="2" presStyleCnt="9"/>
      <dgm:spPr/>
    </dgm:pt>
    <dgm:pt modelId="{D52EFEFA-B748-43DE-84B1-FA3107A753D8}" type="pres">
      <dgm:prSet presAssocID="{10398387-35FD-4CC0-A7EE-202928031F25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D695EF99-83B7-45E0-9438-D8DE28E16C9D}" type="pres">
      <dgm:prSet presAssocID="{10398387-35FD-4CC0-A7EE-202928031F25}" presName="Triangle" presStyleLbl="alignNode1" presStyleIdx="3" presStyleCnt="9"/>
      <dgm:spPr/>
    </dgm:pt>
    <dgm:pt modelId="{894FA602-4C9D-4DB8-BC51-1464302BD8B2}" type="pres">
      <dgm:prSet presAssocID="{FE72F242-45BF-4B85-9063-6CF8FE77224A}" presName="sibTrans" presStyleCnt="0"/>
      <dgm:spPr/>
    </dgm:pt>
    <dgm:pt modelId="{E822FBA7-1661-4156-A387-9FF72D623B33}" type="pres">
      <dgm:prSet presAssocID="{FE72F242-45BF-4B85-9063-6CF8FE77224A}" presName="space" presStyleCnt="0"/>
      <dgm:spPr/>
    </dgm:pt>
    <dgm:pt modelId="{741C7812-FDEA-43E5-AD11-4AFBC89FDBF3}" type="pres">
      <dgm:prSet presAssocID="{796B414D-A805-4285-88E1-2209EF790C9D}" presName="composite" presStyleCnt="0"/>
      <dgm:spPr/>
    </dgm:pt>
    <dgm:pt modelId="{83B8B42A-AAA1-4772-B298-CD598DF1407A}" type="pres">
      <dgm:prSet presAssocID="{796B414D-A805-4285-88E1-2209EF790C9D}" presName="LShape" presStyleLbl="alignNode1" presStyleIdx="4" presStyleCnt="9"/>
      <dgm:spPr/>
    </dgm:pt>
    <dgm:pt modelId="{8515AEBD-4AB9-46DF-BF61-DFD62A3353E7}" type="pres">
      <dgm:prSet presAssocID="{796B414D-A805-4285-88E1-2209EF790C9D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CE546F97-15FF-4705-ABC4-F4D46DCA8D88}" type="pres">
      <dgm:prSet presAssocID="{796B414D-A805-4285-88E1-2209EF790C9D}" presName="Triangle" presStyleLbl="alignNode1" presStyleIdx="5" presStyleCnt="9"/>
      <dgm:spPr/>
    </dgm:pt>
    <dgm:pt modelId="{09A0F4EA-987E-48AB-9F28-F48C2EAF8E6E}" type="pres">
      <dgm:prSet presAssocID="{9CA50B2D-DECC-486B-A089-EDC0D1022CAC}" presName="sibTrans" presStyleCnt="0"/>
      <dgm:spPr/>
    </dgm:pt>
    <dgm:pt modelId="{821E1AD7-3166-48DF-B4B2-5C21CF3556D5}" type="pres">
      <dgm:prSet presAssocID="{9CA50B2D-DECC-486B-A089-EDC0D1022CAC}" presName="space" presStyleCnt="0"/>
      <dgm:spPr/>
    </dgm:pt>
    <dgm:pt modelId="{3EDF484A-17FF-4A67-A7D6-C5F8EBD3CAC4}" type="pres">
      <dgm:prSet presAssocID="{1DC545B2-AC04-4CE4-9A90-7395C9FD1238}" presName="composite" presStyleCnt="0"/>
      <dgm:spPr/>
    </dgm:pt>
    <dgm:pt modelId="{BDB58923-5513-439B-9096-7AB5AA856440}" type="pres">
      <dgm:prSet presAssocID="{1DC545B2-AC04-4CE4-9A90-7395C9FD1238}" presName="LShape" presStyleLbl="alignNode1" presStyleIdx="6" presStyleCnt="9"/>
      <dgm:spPr/>
    </dgm:pt>
    <dgm:pt modelId="{D4C914E4-2C31-4D78-812F-5408CD154672}" type="pres">
      <dgm:prSet presAssocID="{1DC545B2-AC04-4CE4-9A90-7395C9FD1238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A6399502-EFA3-4765-A9CC-4BB0FDC528DB}" type="pres">
      <dgm:prSet presAssocID="{1DC545B2-AC04-4CE4-9A90-7395C9FD1238}" presName="Triangle" presStyleLbl="alignNode1" presStyleIdx="7" presStyleCnt="9"/>
      <dgm:spPr/>
    </dgm:pt>
    <dgm:pt modelId="{DA4F79B5-C71C-46AE-AD48-BB6B4B67292D}" type="pres">
      <dgm:prSet presAssocID="{ED9CFB41-DC36-4CB6-92CB-445FCB6BA2B7}" presName="sibTrans" presStyleCnt="0"/>
      <dgm:spPr/>
    </dgm:pt>
    <dgm:pt modelId="{39FF62C6-0238-401C-A944-4CBB27158A84}" type="pres">
      <dgm:prSet presAssocID="{ED9CFB41-DC36-4CB6-92CB-445FCB6BA2B7}" presName="space" presStyleCnt="0"/>
      <dgm:spPr/>
    </dgm:pt>
    <dgm:pt modelId="{A7688757-1ABE-49BA-A587-01B65EEAC8AF}" type="pres">
      <dgm:prSet presAssocID="{0F02B121-CAEE-4498-A3AE-FBE5B98176D2}" presName="composite" presStyleCnt="0"/>
      <dgm:spPr/>
    </dgm:pt>
    <dgm:pt modelId="{3A60E4E7-1D36-4407-B329-C7BC0DF14B30}" type="pres">
      <dgm:prSet presAssocID="{0F02B121-CAEE-4498-A3AE-FBE5B98176D2}" presName="LShape" presStyleLbl="alignNode1" presStyleIdx="8" presStyleCnt="9"/>
      <dgm:spPr/>
    </dgm:pt>
    <dgm:pt modelId="{B57E90EB-672B-4FFA-A53D-7B418BF2B245}" type="pres">
      <dgm:prSet presAssocID="{0F02B121-CAEE-4498-A3AE-FBE5B98176D2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2ADF2230-20B1-4EA6-9981-5349FC7D4244}" srcId="{7D4CAF10-24ED-4217-9625-8246883881DF}" destId="{10398387-35FD-4CC0-A7EE-202928031F25}" srcOrd="1" destOrd="0" parTransId="{FE378A69-2420-4693-B3B1-7B87CB7F4D75}" sibTransId="{FE72F242-45BF-4B85-9063-6CF8FE77224A}"/>
    <dgm:cxn modelId="{8B536A33-A6E3-4E46-8CC1-635D12F2E207}" type="presOf" srcId="{796B414D-A805-4285-88E1-2209EF790C9D}" destId="{8515AEBD-4AB9-46DF-BF61-DFD62A3353E7}" srcOrd="0" destOrd="0" presId="urn:microsoft.com/office/officeart/2009/3/layout/StepUpProcess"/>
    <dgm:cxn modelId="{C7338867-3445-423E-96C4-42608516EA95}" srcId="{7D4CAF10-24ED-4217-9625-8246883881DF}" destId="{796B414D-A805-4285-88E1-2209EF790C9D}" srcOrd="2" destOrd="0" parTransId="{6B186B1B-60F7-404F-8A09-8DDBD6136327}" sibTransId="{9CA50B2D-DECC-486B-A089-EDC0D1022CAC}"/>
    <dgm:cxn modelId="{AF63C769-6FDB-4A4B-B126-83DA3BD79E67}" type="presOf" srcId="{10398387-35FD-4CC0-A7EE-202928031F25}" destId="{D52EFEFA-B748-43DE-84B1-FA3107A753D8}" srcOrd="0" destOrd="0" presId="urn:microsoft.com/office/officeart/2009/3/layout/StepUpProcess"/>
    <dgm:cxn modelId="{98800A4F-D913-49C4-B882-44F4BB92E275}" srcId="{7D4CAF10-24ED-4217-9625-8246883881DF}" destId="{1DC545B2-AC04-4CE4-9A90-7395C9FD1238}" srcOrd="3" destOrd="0" parTransId="{C4276095-191A-4B08-ACDE-BFEA4079E96E}" sibTransId="{ED9CFB41-DC36-4CB6-92CB-445FCB6BA2B7}"/>
    <dgm:cxn modelId="{BD6CAB7A-FDAE-4157-BD00-A73810877415}" srcId="{7D4CAF10-24ED-4217-9625-8246883881DF}" destId="{B1F68021-61AC-4BC6-9F80-C6E73302A535}" srcOrd="0" destOrd="0" parTransId="{85BAD695-E5CE-4D5A-B6FE-A183FA733EFA}" sibTransId="{B2EEDBE0-E021-49C5-A3AC-00935E7B2599}"/>
    <dgm:cxn modelId="{23BFBD5A-FA97-4DAF-ADF9-1E3405B106C6}" type="presOf" srcId="{7D4CAF10-24ED-4217-9625-8246883881DF}" destId="{944F85AF-85A5-42D2-B0F3-9DFC92586E74}" srcOrd="0" destOrd="0" presId="urn:microsoft.com/office/officeart/2009/3/layout/StepUpProcess"/>
    <dgm:cxn modelId="{B1DF4A89-E154-4153-AD0D-0127BFBD0B87}" type="presOf" srcId="{B1F68021-61AC-4BC6-9F80-C6E73302A535}" destId="{B5A2E112-BB61-4DB2-A5D4-3EE55F2B62FF}" srcOrd="0" destOrd="0" presId="urn:microsoft.com/office/officeart/2009/3/layout/StepUpProcess"/>
    <dgm:cxn modelId="{21AC9C8F-DC0D-4CCB-A28C-D12D84343ADA}" srcId="{7D4CAF10-24ED-4217-9625-8246883881DF}" destId="{0F02B121-CAEE-4498-A3AE-FBE5B98176D2}" srcOrd="4" destOrd="0" parTransId="{C163A3EB-8099-4A81-8D66-751D553F7091}" sibTransId="{940ED429-9293-4D26-A025-A03F7C3EEC7E}"/>
    <dgm:cxn modelId="{A5A5EC93-A4AB-4AF8-931F-774BE745DB61}" type="presOf" srcId="{0F02B121-CAEE-4498-A3AE-FBE5B98176D2}" destId="{B57E90EB-672B-4FFA-A53D-7B418BF2B245}" srcOrd="0" destOrd="0" presId="urn:microsoft.com/office/officeart/2009/3/layout/StepUpProcess"/>
    <dgm:cxn modelId="{6A9C3FC4-9912-4201-B5A3-575D1F4E59B8}" type="presOf" srcId="{1DC545B2-AC04-4CE4-9A90-7395C9FD1238}" destId="{D4C914E4-2C31-4D78-812F-5408CD154672}" srcOrd="0" destOrd="0" presId="urn:microsoft.com/office/officeart/2009/3/layout/StepUpProcess"/>
    <dgm:cxn modelId="{9B4111C6-87F2-4885-9993-403DE4E62A33}" type="presParOf" srcId="{944F85AF-85A5-42D2-B0F3-9DFC92586E74}" destId="{6443F9AF-C744-4ED8-8851-C70174462991}" srcOrd="0" destOrd="0" presId="urn:microsoft.com/office/officeart/2009/3/layout/StepUpProcess"/>
    <dgm:cxn modelId="{953A0DF2-9583-4F3F-AB34-CE7580455E17}" type="presParOf" srcId="{6443F9AF-C744-4ED8-8851-C70174462991}" destId="{978BA5F7-2AEA-491C-B11E-6F9EBB3395B3}" srcOrd="0" destOrd="0" presId="urn:microsoft.com/office/officeart/2009/3/layout/StepUpProcess"/>
    <dgm:cxn modelId="{6BAAD4D9-AE1E-498F-9D8A-7870A0EF2E33}" type="presParOf" srcId="{6443F9AF-C744-4ED8-8851-C70174462991}" destId="{B5A2E112-BB61-4DB2-A5D4-3EE55F2B62FF}" srcOrd="1" destOrd="0" presId="urn:microsoft.com/office/officeart/2009/3/layout/StepUpProcess"/>
    <dgm:cxn modelId="{08AFB6E7-3120-454E-A553-4F4A72320C19}" type="presParOf" srcId="{6443F9AF-C744-4ED8-8851-C70174462991}" destId="{80697EDD-8CAB-4BFC-92A1-DBB533DB831E}" srcOrd="2" destOrd="0" presId="urn:microsoft.com/office/officeart/2009/3/layout/StepUpProcess"/>
    <dgm:cxn modelId="{89C84D53-6FC6-4A5D-9CC1-A71ABA30BA99}" type="presParOf" srcId="{944F85AF-85A5-42D2-B0F3-9DFC92586E74}" destId="{3C778D4A-2EFA-4789-B257-8D36409E3B81}" srcOrd="1" destOrd="0" presId="urn:microsoft.com/office/officeart/2009/3/layout/StepUpProcess"/>
    <dgm:cxn modelId="{F145459C-B48E-47FC-A6B5-C00E36DF0D87}" type="presParOf" srcId="{3C778D4A-2EFA-4789-B257-8D36409E3B81}" destId="{01EE185C-3A4E-49FF-8974-BA725B6E7D0A}" srcOrd="0" destOrd="0" presId="urn:microsoft.com/office/officeart/2009/3/layout/StepUpProcess"/>
    <dgm:cxn modelId="{81DD0E0B-16D9-4895-8726-44AFF972B42A}" type="presParOf" srcId="{944F85AF-85A5-42D2-B0F3-9DFC92586E74}" destId="{338C4182-9E9D-4C83-9832-28095853A17B}" srcOrd="2" destOrd="0" presId="urn:microsoft.com/office/officeart/2009/3/layout/StepUpProcess"/>
    <dgm:cxn modelId="{D91A744E-D76E-45F1-96BD-E4FDC0C14A45}" type="presParOf" srcId="{338C4182-9E9D-4C83-9832-28095853A17B}" destId="{C7902A5D-8A91-4059-AE08-DC1D39B56ECB}" srcOrd="0" destOrd="0" presId="urn:microsoft.com/office/officeart/2009/3/layout/StepUpProcess"/>
    <dgm:cxn modelId="{0513278D-CBF5-4737-890F-C1B5200B0599}" type="presParOf" srcId="{338C4182-9E9D-4C83-9832-28095853A17B}" destId="{D52EFEFA-B748-43DE-84B1-FA3107A753D8}" srcOrd="1" destOrd="0" presId="urn:microsoft.com/office/officeart/2009/3/layout/StepUpProcess"/>
    <dgm:cxn modelId="{589F9C5A-33E5-47BF-AE4B-B9760E9D9771}" type="presParOf" srcId="{338C4182-9E9D-4C83-9832-28095853A17B}" destId="{D695EF99-83B7-45E0-9438-D8DE28E16C9D}" srcOrd="2" destOrd="0" presId="urn:microsoft.com/office/officeart/2009/3/layout/StepUpProcess"/>
    <dgm:cxn modelId="{6D9E6F71-1B9A-4757-B854-61FE77AEC8C7}" type="presParOf" srcId="{944F85AF-85A5-42D2-B0F3-9DFC92586E74}" destId="{894FA602-4C9D-4DB8-BC51-1464302BD8B2}" srcOrd="3" destOrd="0" presId="urn:microsoft.com/office/officeart/2009/3/layout/StepUpProcess"/>
    <dgm:cxn modelId="{EE3D563E-BCCA-455D-822B-44B3B684C613}" type="presParOf" srcId="{894FA602-4C9D-4DB8-BC51-1464302BD8B2}" destId="{E822FBA7-1661-4156-A387-9FF72D623B33}" srcOrd="0" destOrd="0" presId="urn:microsoft.com/office/officeart/2009/3/layout/StepUpProcess"/>
    <dgm:cxn modelId="{B8352137-0963-4633-AAB5-DE764CFFC6AA}" type="presParOf" srcId="{944F85AF-85A5-42D2-B0F3-9DFC92586E74}" destId="{741C7812-FDEA-43E5-AD11-4AFBC89FDBF3}" srcOrd="4" destOrd="0" presId="urn:microsoft.com/office/officeart/2009/3/layout/StepUpProcess"/>
    <dgm:cxn modelId="{93342AA0-C7C0-4F98-8CF5-61AA28A670DA}" type="presParOf" srcId="{741C7812-FDEA-43E5-AD11-4AFBC89FDBF3}" destId="{83B8B42A-AAA1-4772-B298-CD598DF1407A}" srcOrd="0" destOrd="0" presId="urn:microsoft.com/office/officeart/2009/3/layout/StepUpProcess"/>
    <dgm:cxn modelId="{3264456B-199E-4A5C-9AA5-E86D4C9A3E5B}" type="presParOf" srcId="{741C7812-FDEA-43E5-AD11-4AFBC89FDBF3}" destId="{8515AEBD-4AB9-46DF-BF61-DFD62A3353E7}" srcOrd="1" destOrd="0" presId="urn:microsoft.com/office/officeart/2009/3/layout/StepUpProcess"/>
    <dgm:cxn modelId="{B1C82F75-1455-4D7F-8DA9-11837E3BBED5}" type="presParOf" srcId="{741C7812-FDEA-43E5-AD11-4AFBC89FDBF3}" destId="{CE546F97-15FF-4705-ABC4-F4D46DCA8D88}" srcOrd="2" destOrd="0" presId="urn:microsoft.com/office/officeart/2009/3/layout/StepUpProcess"/>
    <dgm:cxn modelId="{C6815545-F006-4331-9624-EE8989875176}" type="presParOf" srcId="{944F85AF-85A5-42D2-B0F3-9DFC92586E74}" destId="{09A0F4EA-987E-48AB-9F28-F48C2EAF8E6E}" srcOrd="5" destOrd="0" presId="urn:microsoft.com/office/officeart/2009/3/layout/StepUpProcess"/>
    <dgm:cxn modelId="{30588FD9-A6D4-40AD-98C6-A56477A58202}" type="presParOf" srcId="{09A0F4EA-987E-48AB-9F28-F48C2EAF8E6E}" destId="{821E1AD7-3166-48DF-B4B2-5C21CF3556D5}" srcOrd="0" destOrd="0" presId="urn:microsoft.com/office/officeart/2009/3/layout/StepUpProcess"/>
    <dgm:cxn modelId="{B92DEFE5-F3BC-47EE-9D65-BC6CD3D6C3D7}" type="presParOf" srcId="{944F85AF-85A5-42D2-B0F3-9DFC92586E74}" destId="{3EDF484A-17FF-4A67-A7D6-C5F8EBD3CAC4}" srcOrd="6" destOrd="0" presId="urn:microsoft.com/office/officeart/2009/3/layout/StepUpProcess"/>
    <dgm:cxn modelId="{55433122-4349-463A-AA11-BD4409369E92}" type="presParOf" srcId="{3EDF484A-17FF-4A67-A7D6-C5F8EBD3CAC4}" destId="{BDB58923-5513-439B-9096-7AB5AA856440}" srcOrd="0" destOrd="0" presId="urn:microsoft.com/office/officeart/2009/3/layout/StepUpProcess"/>
    <dgm:cxn modelId="{2BDA404F-D433-44BB-B357-4EDFF1B4114B}" type="presParOf" srcId="{3EDF484A-17FF-4A67-A7D6-C5F8EBD3CAC4}" destId="{D4C914E4-2C31-4D78-812F-5408CD154672}" srcOrd="1" destOrd="0" presId="urn:microsoft.com/office/officeart/2009/3/layout/StepUpProcess"/>
    <dgm:cxn modelId="{ABE2CC2B-BF50-42B0-9A8E-8BD3621BC92C}" type="presParOf" srcId="{3EDF484A-17FF-4A67-A7D6-C5F8EBD3CAC4}" destId="{A6399502-EFA3-4765-A9CC-4BB0FDC528DB}" srcOrd="2" destOrd="0" presId="urn:microsoft.com/office/officeart/2009/3/layout/StepUpProcess"/>
    <dgm:cxn modelId="{14E1A017-351F-4E5B-ACCA-8E5971C132FF}" type="presParOf" srcId="{944F85AF-85A5-42D2-B0F3-9DFC92586E74}" destId="{DA4F79B5-C71C-46AE-AD48-BB6B4B67292D}" srcOrd="7" destOrd="0" presId="urn:microsoft.com/office/officeart/2009/3/layout/StepUpProcess"/>
    <dgm:cxn modelId="{A3FDFD24-8E88-4625-BA5F-21442A3B23D8}" type="presParOf" srcId="{DA4F79B5-C71C-46AE-AD48-BB6B4B67292D}" destId="{39FF62C6-0238-401C-A944-4CBB27158A84}" srcOrd="0" destOrd="0" presId="urn:microsoft.com/office/officeart/2009/3/layout/StepUpProcess"/>
    <dgm:cxn modelId="{D21896BD-D77A-458D-9043-A9145C1A374E}" type="presParOf" srcId="{944F85AF-85A5-42D2-B0F3-9DFC92586E74}" destId="{A7688757-1ABE-49BA-A587-01B65EEAC8AF}" srcOrd="8" destOrd="0" presId="urn:microsoft.com/office/officeart/2009/3/layout/StepUpProcess"/>
    <dgm:cxn modelId="{2C8FE57E-EADE-45DD-AD9E-D7C4A0B809D3}" type="presParOf" srcId="{A7688757-1ABE-49BA-A587-01B65EEAC8AF}" destId="{3A60E4E7-1D36-4407-B329-C7BC0DF14B30}" srcOrd="0" destOrd="0" presId="urn:microsoft.com/office/officeart/2009/3/layout/StepUpProcess"/>
    <dgm:cxn modelId="{AE1F69EA-DC78-42F9-BBA9-38B1C88FC8D0}" type="presParOf" srcId="{A7688757-1ABE-49BA-A587-01B65EEAC8AF}" destId="{B57E90EB-672B-4FFA-A53D-7B418BF2B245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33E1107-34C5-4A07-917B-1F300CE16141}" type="doc">
      <dgm:prSet loTypeId="urn:microsoft.com/office/officeart/2005/8/layout/cycle3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A57FAEC7-5467-41E0-8500-5587518A0D74}">
      <dgm:prSet phldrT="[文字]" custT="1"/>
      <dgm:spPr/>
      <dgm:t>
        <a:bodyPr/>
        <a:lstStyle/>
        <a:p>
          <a:r>
            <a: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rPr>
            <a:t>元深</a:t>
          </a:r>
        </a:p>
      </dgm:t>
    </dgm:pt>
    <dgm:pt modelId="{721257AC-A0B3-484E-B6CF-FA3E1D6B744A}" type="parTrans" cxnId="{F401F0A2-4D45-4015-9CC1-742B28BA26F4}">
      <dgm:prSet/>
      <dgm:spPr/>
      <dgm:t>
        <a:bodyPr/>
        <a:lstStyle/>
        <a:p>
          <a:endParaRPr lang="zh-TW" altLang="en-US"/>
        </a:p>
      </dgm:t>
    </dgm:pt>
    <dgm:pt modelId="{8EBF8C14-7496-4AF1-AD9D-622F98F1BEEC}" type="sibTrans" cxnId="{F401F0A2-4D45-4015-9CC1-742B28BA26F4}">
      <dgm:prSet/>
      <dgm:spPr/>
      <dgm:t>
        <a:bodyPr/>
        <a:lstStyle/>
        <a:p>
          <a:endParaRPr lang="zh-TW" altLang="en-US"/>
        </a:p>
      </dgm:t>
    </dgm:pt>
    <dgm:pt modelId="{5A791170-AEF3-4D60-A98E-5671697300CC}">
      <dgm:prSet phldrT="[文字]" custT="1"/>
      <dgm:spPr/>
      <dgm:t>
        <a:bodyPr/>
        <a:lstStyle/>
        <a:p>
          <a:r>
            <a: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rPr>
            <a:t>天端</a:t>
          </a:r>
        </a:p>
      </dgm:t>
    </dgm:pt>
    <dgm:pt modelId="{10ABC933-B6A2-4719-85A4-C02F8CA7C63F}" type="parTrans" cxnId="{EAEB4812-D13C-4058-A83D-621290E1FF97}">
      <dgm:prSet/>
      <dgm:spPr/>
      <dgm:t>
        <a:bodyPr/>
        <a:lstStyle/>
        <a:p>
          <a:endParaRPr lang="zh-TW" altLang="en-US"/>
        </a:p>
      </dgm:t>
    </dgm:pt>
    <dgm:pt modelId="{AC736456-8277-41A1-B904-3D88CD6A6950}" type="sibTrans" cxnId="{EAEB4812-D13C-4058-A83D-621290E1FF97}">
      <dgm:prSet/>
      <dgm:spPr/>
      <dgm:t>
        <a:bodyPr/>
        <a:lstStyle/>
        <a:p>
          <a:endParaRPr lang="zh-TW" altLang="en-US"/>
        </a:p>
      </dgm:t>
    </dgm:pt>
    <dgm:pt modelId="{2B422479-B46F-4F84-804C-E90CD14ADAF9}">
      <dgm:prSet phldrT="[文字]" custT="1"/>
      <dgm:spPr/>
      <dgm:t>
        <a:bodyPr/>
        <a:lstStyle/>
        <a:p>
          <a:r>
            <a: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rPr>
            <a:t>王政</a:t>
          </a:r>
        </a:p>
      </dgm:t>
    </dgm:pt>
    <dgm:pt modelId="{B53C42E5-C386-4A5C-B90B-2C77450C6045}" type="parTrans" cxnId="{03F39D79-85FB-4E04-9156-F2B5ED39E0B0}">
      <dgm:prSet/>
      <dgm:spPr/>
      <dgm:t>
        <a:bodyPr/>
        <a:lstStyle/>
        <a:p>
          <a:endParaRPr lang="zh-TW" altLang="en-US"/>
        </a:p>
      </dgm:t>
    </dgm:pt>
    <dgm:pt modelId="{BC35349A-3567-43FB-91C4-F300C34FACF7}" type="sibTrans" cxnId="{03F39D79-85FB-4E04-9156-F2B5ED39E0B0}">
      <dgm:prSet/>
      <dgm:spPr/>
      <dgm:t>
        <a:bodyPr/>
        <a:lstStyle/>
        <a:p>
          <a:endParaRPr lang="zh-TW" altLang="en-US"/>
        </a:p>
      </dgm:t>
    </dgm:pt>
    <dgm:pt modelId="{6F3985AA-2E08-43C6-B790-282516AC9C07}">
      <dgm:prSet phldrT="[文字]" custT="1"/>
      <dgm:spPr/>
      <dgm:t>
        <a:bodyPr/>
        <a:lstStyle/>
        <a:p>
          <a:r>
            <a: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rPr>
            <a:t>侯位</a:t>
          </a:r>
        </a:p>
      </dgm:t>
    </dgm:pt>
    <dgm:pt modelId="{88940D3A-C84E-4F05-A89E-47509B9A77AF}" type="parTrans" cxnId="{BCAECE97-D9E9-4AD7-8DDD-98700284D427}">
      <dgm:prSet/>
      <dgm:spPr/>
      <dgm:t>
        <a:bodyPr/>
        <a:lstStyle/>
        <a:p>
          <a:endParaRPr lang="zh-TW" altLang="en-US"/>
        </a:p>
      </dgm:t>
    </dgm:pt>
    <dgm:pt modelId="{90AA5013-357C-43FB-89A4-2A91FBF1DF21}" type="sibTrans" cxnId="{BCAECE97-D9E9-4AD7-8DDD-98700284D427}">
      <dgm:prSet/>
      <dgm:spPr/>
      <dgm:t>
        <a:bodyPr/>
        <a:lstStyle/>
        <a:p>
          <a:endParaRPr lang="zh-TW" altLang="en-US"/>
        </a:p>
      </dgm:t>
    </dgm:pt>
    <dgm:pt modelId="{EA02102A-343F-4B88-A714-8F756C42D462}">
      <dgm:prSet phldrT="[文字]" custT="1"/>
      <dgm:spPr/>
      <dgm:t>
        <a:bodyPr/>
        <a:lstStyle/>
        <a:p>
          <a:r>
            <a: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rPr>
            <a:t>境治</a:t>
          </a:r>
        </a:p>
      </dgm:t>
    </dgm:pt>
    <dgm:pt modelId="{DDA2A9CA-4461-4FAA-9EA6-A42F7EB915E7}" type="parTrans" cxnId="{44EB7D83-CA7D-4369-86E5-BD4DCB30BFBE}">
      <dgm:prSet/>
      <dgm:spPr/>
      <dgm:t>
        <a:bodyPr/>
        <a:lstStyle/>
        <a:p>
          <a:endParaRPr lang="zh-TW" altLang="en-US"/>
        </a:p>
      </dgm:t>
    </dgm:pt>
    <dgm:pt modelId="{7D09100A-6987-4BB0-81F5-DD74F6260CB7}" type="sibTrans" cxnId="{44EB7D83-CA7D-4369-86E5-BD4DCB30BFBE}">
      <dgm:prSet/>
      <dgm:spPr/>
      <dgm:t>
        <a:bodyPr/>
        <a:lstStyle/>
        <a:p>
          <a:endParaRPr lang="zh-TW" altLang="en-US"/>
        </a:p>
      </dgm:t>
    </dgm:pt>
    <dgm:pt modelId="{D9C58777-B264-4F87-8ED1-970FEEB9A0E2}" type="pres">
      <dgm:prSet presAssocID="{033E1107-34C5-4A07-917B-1F300CE16141}" presName="Name0" presStyleCnt="0">
        <dgm:presLayoutVars>
          <dgm:dir/>
          <dgm:resizeHandles val="exact"/>
        </dgm:presLayoutVars>
      </dgm:prSet>
      <dgm:spPr/>
    </dgm:pt>
    <dgm:pt modelId="{58623D95-1D3B-4FC8-A684-7CB31FDC7DBF}" type="pres">
      <dgm:prSet presAssocID="{033E1107-34C5-4A07-917B-1F300CE16141}" presName="cycle" presStyleCnt="0"/>
      <dgm:spPr/>
    </dgm:pt>
    <dgm:pt modelId="{47978F1E-C4E6-485B-8C34-8547055FC2E7}" type="pres">
      <dgm:prSet presAssocID="{A57FAEC7-5467-41E0-8500-5587518A0D74}" presName="nodeFirstNode" presStyleLbl="node1" presStyleIdx="0" presStyleCnt="5">
        <dgm:presLayoutVars>
          <dgm:bulletEnabled val="1"/>
        </dgm:presLayoutVars>
      </dgm:prSet>
      <dgm:spPr/>
    </dgm:pt>
    <dgm:pt modelId="{B5070F62-2789-4934-B357-C352C7336717}" type="pres">
      <dgm:prSet presAssocID="{8EBF8C14-7496-4AF1-AD9D-622F98F1BEEC}" presName="sibTransFirstNode" presStyleLbl="bgShp" presStyleIdx="0" presStyleCnt="1"/>
      <dgm:spPr/>
    </dgm:pt>
    <dgm:pt modelId="{68991426-E9CA-4009-BD39-3BC06B20F101}" type="pres">
      <dgm:prSet presAssocID="{5A791170-AEF3-4D60-A98E-5671697300CC}" presName="nodeFollowingNodes" presStyleLbl="node1" presStyleIdx="1" presStyleCnt="5">
        <dgm:presLayoutVars>
          <dgm:bulletEnabled val="1"/>
        </dgm:presLayoutVars>
      </dgm:prSet>
      <dgm:spPr/>
    </dgm:pt>
    <dgm:pt modelId="{8A8DD4F7-986E-474F-92D8-E4D6B930C164}" type="pres">
      <dgm:prSet presAssocID="{2B422479-B46F-4F84-804C-E90CD14ADAF9}" presName="nodeFollowingNodes" presStyleLbl="node1" presStyleIdx="2" presStyleCnt="5">
        <dgm:presLayoutVars>
          <dgm:bulletEnabled val="1"/>
        </dgm:presLayoutVars>
      </dgm:prSet>
      <dgm:spPr/>
    </dgm:pt>
    <dgm:pt modelId="{FBD7DE23-3792-4DDC-BE91-230B720A5A3C}" type="pres">
      <dgm:prSet presAssocID="{6F3985AA-2E08-43C6-B790-282516AC9C07}" presName="nodeFollowingNodes" presStyleLbl="node1" presStyleIdx="3" presStyleCnt="5">
        <dgm:presLayoutVars>
          <dgm:bulletEnabled val="1"/>
        </dgm:presLayoutVars>
      </dgm:prSet>
      <dgm:spPr/>
    </dgm:pt>
    <dgm:pt modelId="{F02FE7F5-F7A5-46A6-9D6D-40BDB277DF97}" type="pres">
      <dgm:prSet presAssocID="{EA02102A-343F-4B88-A714-8F756C42D462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EAEB4812-D13C-4058-A83D-621290E1FF97}" srcId="{033E1107-34C5-4A07-917B-1F300CE16141}" destId="{5A791170-AEF3-4D60-A98E-5671697300CC}" srcOrd="1" destOrd="0" parTransId="{10ABC933-B6A2-4719-85A4-C02F8CA7C63F}" sibTransId="{AC736456-8277-41A1-B904-3D88CD6A6950}"/>
    <dgm:cxn modelId="{41533B1F-B0FF-43B4-BA52-37234F0F719B}" type="presOf" srcId="{6F3985AA-2E08-43C6-B790-282516AC9C07}" destId="{FBD7DE23-3792-4DDC-BE91-230B720A5A3C}" srcOrd="0" destOrd="0" presId="urn:microsoft.com/office/officeart/2005/8/layout/cycle3"/>
    <dgm:cxn modelId="{F564C223-06CF-4DC8-A4C1-474D09D8B298}" type="presOf" srcId="{5A791170-AEF3-4D60-A98E-5671697300CC}" destId="{68991426-E9CA-4009-BD39-3BC06B20F101}" srcOrd="0" destOrd="0" presId="urn:microsoft.com/office/officeart/2005/8/layout/cycle3"/>
    <dgm:cxn modelId="{F0EC2762-9EBC-490B-98DF-834E5C287EC4}" type="presOf" srcId="{033E1107-34C5-4A07-917B-1F300CE16141}" destId="{D9C58777-B264-4F87-8ED1-970FEEB9A0E2}" srcOrd="0" destOrd="0" presId="urn:microsoft.com/office/officeart/2005/8/layout/cycle3"/>
    <dgm:cxn modelId="{14973951-1231-4987-8C4F-5E478118D7DF}" type="presOf" srcId="{A57FAEC7-5467-41E0-8500-5587518A0D74}" destId="{47978F1E-C4E6-485B-8C34-8547055FC2E7}" srcOrd="0" destOrd="0" presId="urn:microsoft.com/office/officeart/2005/8/layout/cycle3"/>
    <dgm:cxn modelId="{94028756-5160-477E-B3A3-910A81CD97B2}" type="presOf" srcId="{8EBF8C14-7496-4AF1-AD9D-622F98F1BEEC}" destId="{B5070F62-2789-4934-B357-C352C7336717}" srcOrd="0" destOrd="0" presId="urn:microsoft.com/office/officeart/2005/8/layout/cycle3"/>
    <dgm:cxn modelId="{03F39D79-85FB-4E04-9156-F2B5ED39E0B0}" srcId="{033E1107-34C5-4A07-917B-1F300CE16141}" destId="{2B422479-B46F-4F84-804C-E90CD14ADAF9}" srcOrd="2" destOrd="0" parTransId="{B53C42E5-C386-4A5C-B90B-2C77450C6045}" sibTransId="{BC35349A-3567-43FB-91C4-F300C34FACF7}"/>
    <dgm:cxn modelId="{44EB7D83-CA7D-4369-86E5-BD4DCB30BFBE}" srcId="{033E1107-34C5-4A07-917B-1F300CE16141}" destId="{EA02102A-343F-4B88-A714-8F756C42D462}" srcOrd="4" destOrd="0" parTransId="{DDA2A9CA-4461-4FAA-9EA6-A42F7EB915E7}" sibTransId="{7D09100A-6987-4BB0-81F5-DD74F6260CB7}"/>
    <dgm:cxn modelId="{BCAECE97-D9E9-4AD7-8DDD-98700284D427}" srcId="{033E1107-34C5-4A07-917B-1F300CE16141}" destId="{6F3985AA-2E08-43C6-B790-282516AC9C07}" srcOrd="3" destOrd="0" parTransId="{88940D3A-C84E-4F05-A89E-47509B9A77AF}" sibTransId="{90AA5013-357C-43FB-89A4-2A91FBF1DF21}"/>
    <dgm:cxn modelId="{F401F0A2-4D45-4015-9CC1-742B28BA26F4}" srcId="{033E1107-34C5-4A07-917B-1F300CE16141}" destId="{A57FAEC7-5467-41E0-8500-5587518A0D74}" srcOrd="0" destOrd="0" parTransId="{721257AC-A0B3-484E-B6CF-FA3E1D6B744A}" sibTransId="{8EBF8C14-7496-4AF1-AD9D-622F98F1BEEC}"/>
    <dgm:cxn modelId="{F655DEB5-CB5D-4BD3-A389-5B22968E12DC}" type="presOf" srcId="{2B422479-B46F-4F84-804C-E90CD14ADAF9}" destId="{8A8DD4F7-986E-474F-92D8-E4D6B930C164}" srcOrd="0" destOrd="0" presId="urn:microsoft.com/office/officeart/2005/8/layout/cycle3"/>
    <dgm:cxn modelId="{818C1AF0-3955-4525-B5E5-E0879D25F170}" type="presOf" srcId="{EA02102A-343F-4B88-A714-8F756C42D462}" destId="{F02FE7F5-F7A5-46A6-9D6D-40BDB277DF97}" srcOrd="0" destOrd="0" presId="urn:microsoft.com/office/officeart/2005/8/layout/cycle3"/>
    <dgm:cxn modelId="{6D553EAF-DE75-4351-ACC6-94641896C93B}" type="presParOf" srcId="{D9C58777-B264-4F87-8ED1-970FEEB9A0E2}" destId="{58623D95-1D3B-4FC8-A684-7CB31FDC7DBF}" srcOrd="0" destOrd="0" presId="urn:microsoft.com/office/officeart/2005/8/layout/cycle3"/>
    <dgm:cxn modelId="{48162DF4-9A9C-4787-A4FC-7F5C31DA07F3}" type="presParOf" srcId="{58623D95-1D3B-4FC8-A684-7CB31FDC7DBF}" destId="{47978F1E-C4E6-485B-8C34-8547055FC2E7}" srcOrd="0" destOrd="0" presId="urn:microsoft.com/office/officeart/2005/8/layout/cycle3"/>
    <dgm:cxn modelId="{40D4179F-ABCE-482C-9A7B-FC8F93332AE9}" type="presParOf" srcId="{58623D95-1D3B-4FC8-A684-7CB31FDC7DBF}" destId="{B5070F62-2789-4934-B357-C352C7336717}" srcOrd="1" destOrd="0" presId="urn:microsoft.com/office/officeart/2005/8/layout/cycle3"/>
    <dgm:cxn modelId="{486B0F67-4C38-4D9B-B3EF-D6574FC01922}" type="presParOf" srcId="{58623D95-1D3B-4FC8-A684-7CB31FDC7DBF}" destId="{68991426-E9CA-4009-BD39-3BC06B20F101}" srcOrd="2" destOrd="0" presId="urn:microsoft.com/office/officeart/2005/8/layout/cycle3"/>
    <dgm:cxn modelId="{306A760F-63E2-4DED-9918-1E4CE2BBBDF1}" type="presParOf" srcId="{58623D95-1D3B-4FC8-A684-7CB31FDC7DBF}" destId="{8A8DD4F7-986E-474F-92D8-E4D6B930C164}" srcOrd="3" destOrd="0" presId="urn:microsoft.com/office/officeart/2005/8/layout/cycle3"/>
    <dgm:cxn modelId="{BC342BAA-0122-49FB-ACB4-064857822CAC}" type="presParOf" srcId="{58623D95-1D3B-4FC8-A684-7CB31FDC7DBF}" destId="{FBD7DE23-3792-4DDC-BE91-230B720A5A3C}" srcOrd="4" destOrd="0" presId="urn:microsoft.com/office/officeart/2005/8/layout/cycle3"/>
    <dgm:cxn modelId="{E623494B-B269-4CCB-8426-671D25B80C0A}" type="presParOf" srcId="{58623D95-1D3B-4FC8-A684-7CB31FDC7DBF}" destId="{F02FE7F5-F7A5-46A6-9D6D-40BDB277DF97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0956E-9382-4CDF-B069-D026411646C9}">
      <dsp:nvSpPr>
        <dsp:cNvPr id="0" name=""/>
        <dsp:cNvSpPr/>
      </dsp:nvSpPr>
      <dsp:spPr>
        <a:xfrm>
          <a:off x="251819" y="175469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itchFamily="65" charset="-120"/>
              <a:ea typeface="標楷體" pitchFamily="65" charset="-120"/>
            </a:rPr>
            <a:t>元經</a:t>
          </a:r>
        </a:p>
      </dsp:txBody>
      <dsp:txXfrm>
        <a:off x="281593" y="1784468"/>
        <a:ext cx="1973599" cy="957025"/>
      </dsp:txXfrm>
    </dsp:sp>
    <dsp:sp modelId="{61385A4F-FD15-49D1-AD06-4C27ACEAAC6B}">
      <dsp:nvSpPr>
        <dsp:cNvPr id="0" name=""/>
        <dsp:cNvSpPr/>
      </dsp:nvSpPr>
      <dsp:spPr>
        <a:xfrm rot="18289469">
          <a:off x="1979541" y="1658236"/>
          <a:ext cx="142411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24110" y="2021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2655994" y="1642848"/>
        <a:ext cx="71205" cy="71205"/>
      </dsp:txXfrm>
    </dsp:sp>
    <dsp:sp modelId="{B64AB7E6-8F48-430E-984A-0533D52FBF31}">
      <dsp:nvSpPr>
        <dsp:cNvPr id="0" name=""/>
        <dsp:cNvSpPr/>
      </dsp:nvSpPr>
      <dsp:spPr>
        <a:xfrm>
          <a:off x="3098226" y="585634"/>
          <a:ext cx="2033147" cy="10165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itchFamily="65" charset="-120"/>
              <a:ea typeface="標楷體" pitchFamily="65" charset="-120"/>
            </a:rPr>
            <a:t>大易</a:t>
          </a:r>
        </a:p>
      </dsp:txBody>
      <dsp:txXfrm>
        <a:off x="3128000" y="615408"/>
        <a:ext cx="1973599" cy="957025"/>
      </dsp:txXfrm>
    </dsp:sp>
    <dsp:sp modelId="{E9378536-2EF4-4367-A843-794A1A6C0857}">
      <dsp:nvSpPr>
        <dsp:cNvPr id="0" name=""/>
        <dsp:cNvSpPr/>
      </dsp:nvSpPr>
      <dsp:spPr>
        <a:xfrm rot="19457599">
          <a:off x="5037237" y="78144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5512964" y="776618"/>
        <a:ext cx="50076" cy="50076"/>
      </dsp:txXfrm>
    </dsp:sp>
    <dsp:sp modelId="{4BDF4120-5955-4656-9AF4-1216AF932C39}">
      <dsp:nvSpPr>
        <dsp:cNvPr id="0" name=""/>
        <dsp:cNvSpPr/>
      </dsp:nvSpPr>
      <dsp:spPr>
        <a:xfrm>
          <a:off x="5944632" y="1104"/>
          <a:ext cx="2033147" cy="10165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itchFamily="65" charset="-120"/>
              <a:ea typeface="標楷體" pitchFamily="65" charset="-120"/>
            </a:rPr>
            <a:t>體</a:t>
          </a:r>
        </a:p>
      </dsp:txBody>
      <dsp:txXfrm>
        <a:off x="5974406" y="30878"/>
        <a:ext cx="1973599" cy="957025"/>
      </dsp:txXfrm>
    </dsp:sp>
    <dsp:sp modelId="{7D50FC08-C68B-49EA-A76F-2EAE8882ED5C}">
      <dsp:nvSpPr>
        <dsp:cNvPr id="0" name=""/>
        <dsp:cNvSpPr/>
      </dsp:nvSpPr>
      <dsp:spPr>
        <a:xfrm rot="2142401">
          <a:off x="5037237" y="136597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5512964" y="1361148"/>
        <a:ext cx="50076" cy="50076"/>
      </dsp:txXfrm>
    </dsp:sp>
    <dsp:sp modelId="{A04D7DC3-6338-458E-A25F-A8413486BC76}">
      <dsp:nvSpPr>
        <dsp:cNvPr id="0" name=""/>
        <dsp:cNvSpPr/>
      </dsp:nvSpPr>
      <dsp:spPr>
        <a:xfrm>
          <a:off x="5944632" y="1170164"/>
          <a:ext cx="2033147" cy="10165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itchFamily="65" charset="-120"/>
              <a:ea typeface="標楷體" pitchFamily="65" charset="-120"/>
            </a:rPr>
            <a:t>原則</a:t>
          </a:r>
        </a:p>
      </dsp:txBody>
      <dsp:txXfrm>
        <a:off x="5974406" y="1199938"/>
        <a:ext cx="1973599" cy="957025"/>
      </dsp:txXfrm>
    </dsp:sp>
    <dsp:sp modelId="{8345B263-A548-4A32-8B07-899672E25674}">
      <dsp:nvSpPr>
        <dsp:cNvPr id="0" name=""/>
        <dsp:cNvSpPr/>
      </dsp:nvSpPr>
      <dsp:spPr>
        <a:xfrm rot="3310531">
          <a:off x="1979541" y="2827296"/>
          <a:ext cx="142411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24110" y="2021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2655994" y="2811908"/>
        <a:ext cx="71205" cy="71205"/>
      </dsp:txXfrm>
    </dsp:sp>
    <dsp:sp modelId="{11813FCA-E9F1-41B5-928D-D84A0961B87B}">
      <dsp:nvSpPr>
        <dsp:cNvPr id="0" name=""/>
        <dsp:cNvSpPr/>
      </dsp:nvSpPr>
      <dsp:spPr>
        <a:xfrm>
          <a:off x="3098226" y="2923754"/>
          <a:ext cx="2033147" cy="10165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itchFamily="65" charset="-120"/>
              <a:ea typeface="標楷體" pitchFamily="65" charset="-120"/>
            </a:rPr>
            <a:t>春秋</a:t>
          </a:r>
        </a:p>
      </dsp:txBody>
      <dsp:txXfrm>
        <a:off x="3128000" y="2953528"/>
        <a:ext cx="1973599" cy="957025"/>
      </dsp:txXfrm>
    </dsp:sp>
    <dsp:sp modelId="{D87E11ED-3998-4464-9476-49EAB21ECB95}">
      <dsp:nvSpPr>
        <dsp:cNvPr id="0" name=""/>
        <dsp:cNvSpPr/>
      </dsp:nvSpPr>
      <dsp:spPr>
        <a:xfrm rot="19457599">
          <a:off x="5037237" y="311956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5512964" y="3114738"/>
        <a:ext cx="50076" cy="50076"/>
      </dsp:txXfrm>
    </dsp:sp>
    <dsp:sp modelId="{35B98F9F-84C4-4CB2-9882-C23237AA2DD4}">
      <dsp:nvSpPr>
        <dsp:cNvPr id="0" name=""/>
        <dsp:cNvSpPr/>
      </dsp:nvSpPr>
      <dsp:spPr>
        <a:xfrm>
          <a:off x="5944632" y="2339224"/>
          <a:ext cx="2033147" cy="10165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itchFamily="65" charset="-120"/>
              <a:ea typeface="標楷體" pitchFamily="65" charset="-120"/>
            </a:rPr>
            <a:t>用</a:t>
          </a:r>
        </a:p>
      </dsp:txBody>
      <dsp:txXfrm>
        <a:off x="5974406" y="2368998"/>
        <a:ext cx="1973599" cy="957025"/>
      </dsp:txXfrm>
    </dsp:sp>
    <dsp:sp modelId="{A1FDE5C6-2CD4-4850-AB88-B5DC5ACD8FD3}">
      <dsp:nvSpPr>
        <dsp:cNvPr id="0" name=""/>
        <dsp:cNvSpPr/>
      </dsp:nvSpPr>
      <dsp:spPr>
        <a:xfrm rot="2142401">
          <a:off x="5037237" y="370409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5512964" y="3699267"/>
        <a:ext cx="50076" cy="50076"/>
      </dsp:txXfrm>
    </dsp:sp>
    <dsp:sp modelId="{71DADB7F-67CF-48D2-8A20-04BDA5487188}">
      <dsp:nvSpPr>
        <dsp:cNvPr id="0" name=""/>
        <dsp:cNvSpPr/>
      </dsp:nvSpPr>
      <dsp:spPr>
        <a:xfrm>
          <a:off x="5944632" y="3508284"/>
          <a:ext cx="2033147" cy="10165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itchFamily="65" charset="-120"/>
              <a:ea typeface="標楷體" pitchFamily="65" charset="-120"/>
            </a:rPr>
            <a:t>實例</a:t>
          </a:r>
        </a:p>
      </dsp:txBody>
      <dsp:txXfrm>
        <a:off x="5974406" y="3538058"/>
        <a:ext cx="1973599" cy="95702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EECA2C-76F0-4C67-91C1-D97E98D9735B}">
      <dsp:nvSpPr>
        <dsp:cNvPr id="0" name=""/>
        <dsp:cNvSpPr/>
      </dsp:nvSpPr>
      <dsp:spPr>
        <a:xfrm>
          <a:off x="0" y="0"/>
          <a:ext cx="8938260" cy="130540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800" kern="1200" dirty="0">
              <a:latin typeface="標楷體" panose="03000509000000000000" pitchFamily="65" charset="-120"/>
              <a:ea typeface="標楷體" panose="03000509000000000000" pitchFamily="65" charset="-120"/>
            </a:rPr>
            <a:t>大一統→大元統→實→神</a:t>
          </a:r>
        </a:p>
      </dsp:txBody>
      <dsp:txXfrm>
        <a:off x="38234" y="38234"/>
        <a:ext cx="7529629" cy="1228933"/>
      </dsp:txXfrm>
    </dsp:sp>
    <dsp:sp modelId="{A93F5358-E6CD-44BD-8B19-85439FAA53FB}">
      <dsp:nvSpPr>
        <dsp:cNvPr id="0" name=""/>
        <dsp:cNvSpPr/>
      </dsp:nvSpPr>
      <dsp:spPr>
        <a:xfrm>
          <a:off x="788669" y="1522968"/>
          <a:ext cx="8938260" cy="1305401"/>
        </a:xfrm>
        <a:prstGeom prst="roundRect">
          <a:avLst>
            <a:gd name="adj" fmla="val 1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800" kern="1200" dirty="0">
              <a:latin typeface="標楷體" panose="03000509000000000000" pitchFamily="65" charset="-120"/>
              <a:ea typeface="標楷體" panose="03000509000000000000" pitchFamily="65" charset="-120"/>
            </a:rPr>
            <a:t>通三統→張三世→時→變</a:t>
          </a:r>
        </a:p>
      </dsp:txBody>
      <dsp:txXfrm>
        <a:off x="826903" y="1561202"/>
        <a:ext cx="7224611" cy="1228933"/>
      </dsp:txXfrm>
    </dsp:sp>
    <dsp:sp modelId="{2C24C55E-57F9-486D-863D-7964CB0822E9}">
      <dsp:nvSpPr>
        <dsp:cNvPr id="0" name=""/>
        <dsp:cNvSpPr/>
      </dsp:nvSpPr>
      <dsp:spPr>
        <a:xfrm>
          <a:off x="1577339" y="3045936"/>
          <a:ext cx="8938260" cy="1305401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800" kern="1200" dirty="0">
              <a:latin typeface="標楷體" panose="03000509000000000000" pitchFamily="65" charset="-120"/>
              <a:ea typeface="標楷體" panose="03000509000000000000" pitchFamily="65" charset="-120"/>
            </a:rPr>
            <a:t>撥亂反正→西狩獲麟→化</a:t>
          </a:r>
        </a:p>
      </dsp:txBody>
      <dsp:txXfrm>
        <a:off x="1615573" y="3084170"/>
        <a:ext cx="7224611" cy="1228933"/>
      </dsp:txXfrm>
    </dsp:sp>
    <dsp:sp modelId="{76189808-EA40-4A33-9B13-40B02311F03A}">
      <dsp:nvSpPr>
        <dsp:cNvPr id="0" name=""/>
        <dsp:cNvSpPr/>
      </dsp:nvSpPr>
      <dsp:spPr>
        <a:xfrm>
          <a:off x="8089749" y="989929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3600" kern="1200"/>
        </a:p>
      </dsp:txBody>
      <dsp:txXfrm>
        <a:off x="8280664" y="989929"/>
        <a:ext cx="466680" cy="638504"/>
      </dsp:txXfrm>
    </dsp:sp>
    <dsp:sp modelId="{4DE8C93F-478B-4F48-8CD4-5AB7B3192B58}">
      <dsp:nvSpPr>
        <dsp:cNvPr id="0" name=""/>
        <dsp:cNvSpPr/>
      </dsp:nvSpPr>
      <dsp:spPr>
        <a:xfrm>
          <a:off x="8878419" y="2504195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3600" kern="1200"/>
        </a:p>
      </dsp:txBody>
      <dsp:txXfrm>
        <a:off x="9069334" y="2504195"/>
        <a:ext cx="466680" cy="63850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6BFDDA-C4C6-4E07-9FB3-03B1F530818B}">
      <dsp:nvSpPr>
        <dsp:cNvPr id="0" name=""/>
        <dsp:cNvSpPr/>
      </dsp:nvSpPr>
      <dsp:spPr>
        <a:xfrm rot="5400000">
          <a:off x="-194228" y="1029234"/>
          <a:ext cx="1605958" cy="1938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16B690-A8A7-4C5C-9943-C5936FA7F565}">
      <dsp:nvSpPr>
        <dsp:cNvPr id="0" name=""/>
        <dsp:cNvSpPr/>
      </dsp:nvSpPr>
      <dsp:spPr>
        <a:xfrm>
          <a:off x="173271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500" kern="1200" dirty="0">
              <a:latin typeface="標楷體" pitchFamily="65" charset="-120"/>
              <a:ea typeface="標楷體" pitchFamily="65" charset="-120"/>
            </a:rPr>
            <a:t>大一統</a:t>
          </a:r>
        </a:p>
      </dsp:txBody>
      <dsp:txXfrm>
        <a:off x="211121" y="39298"/>
        <a:ext cx="2078140" cy="1216604"/>
      </dsp:txXfrm>
    </dsp:sp>
    <dsp:sp modelId="{C58A842E-4D9D-4411-AFA3-9B6A96D0A9BD}">
      <dsp:nvSpPr>
        <dsp:cNvPr id="0" name=""/>
        <dsp:cNvSpPr/>
      </dsp:nvSpPr>
      <dsp:spPr>
        <a:xfrm rot="5400000">
          <a:off x="-194228" y="2644614"/>
          <a:ext cx="1605958" cy="19384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96D1FA-AEFC-47B0-8CD0-EF764F7214B8}">
      <dsp:nvSpPr>
        <dsp:cNvPr id="0" name=""/>
        <dsp:cNvSpPr/>
      </dsp:nvSpPr>
      <dsp:spPr>
        <a:xfrm>
          <a:off x="173271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500" kern="1200" dirty="0">
              <a:latin typeface="標楷體" pitchFamily="65" charset="-120"/>
              <a:ea typeface="標楷體" pitchFamily="65" charset="-120"/>
            </a:rPr>
            <a:t>大居正</a:t>
          </a:r>
        </a:p>
      </dsp:txBody>
      <dsp:txXfrm>
        <a:off x="211121" y="1654679"/>
        <a:ext cx="2078140" cy="1216604"/>
      </dsp:txXfrm>
    </dsp:sp>
    <dsp:sp modelId="{CC6C06EC-486A-49FF-AFA1-858070E448C1}">
      <dsp:nvSpPr>
        <dsp:cNvPr id="0" name=""/>
        <dsp:cNvSpPr/>
      </dsp:nvSpPr>
      <dsp:spPr>
        <a:xfrm>
          <a:off x="613461" y="3452304"/>
          <a:ext cx="2855186" cy="19384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C6113B-79D3-4231-876A-F1BEDF1A1339}">
      <dsp:nvSpPr>
        <dsp:cNvPr id="0" name=""/>
        <dsp:cNvSpPr/>
      </dsp:nvSpPr>
      <dsp:spPr>
        <a:xfrm>
          <a:off x="173271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500" kern="1200" dirty="0">
              <a:latin typeface="標楷體" pitchFamily="65" charset="-120"/>
              <a:ea typeface="標楷體" pitchFamily="65" charset="-120"/>
            </a:rPr>
            <a:t>張三世</a:t>
          </a:r>
        </a:p>
      </dsp:txBody>
      <dsp:txXfrm>
        <a:off x="211121" y="3270059"/>
        <a:ext cx="2078140" cy="1216604"/>
      </dsp:txXfrm>
    </dsp:sp>
    <dsp:sp modelId="{2FD60C3A-614F-42AA-A97D-48CCBE8E9BDF}">
      <dsp:nvSpPr>
        <dsp:cNvPr id="0" name=""/>
        <dsp:cNvSpPr/>
      </dsp:nvSpPr>
      <dsp:spPr>
        <a:xfrm rot="16200000">
          <a:off x="2670379" y="2644614"/>
          <a:ext cx="1605958" cy="19384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9866D2-1DB5-4466-AB30-948F23DB0801}">
      <dsp:nvSpPr>
        <dsp:cNvPr id="0" name=""/>
        <dsp:cNvSpPr/>
      </dsp:nvSpPr>
      <dsp:spPr>
        <a:xfrm>
          <a:off x="3037879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500" kern="1200" dirty="0">
              <a:latin typeface="標楷體" pitchFamily="65" charset="-120"/>
              <a:ea typeface="標楷體" pitchFamily="65" charset="-120"/>
            </a:rPr>
            <a:t>通三統</a:t>
          </a:r>
        </a:p>
      </dsp:txBody>
      <dsp:txXfrm>
        <a:off x="3075729" y="3270059"/>
        <a:ext cx="2078140" cy="1216604"/>
      </dsp:txXfrm>
    </dsp:sp>
    <dsp:sp modelId="{338FD425-04E8-40AC-8384-31D593FD1E7D}">
      <dsp:nvSpPr>
        <dsp:cNvPr id="0" name=""/>
        <dsp:cNvSpPr/>
      </dsp:nvSpPr>
      <dsp:spPr>
        <a:xfrm rot="16200000">
          <a:off x="2670379" y="1029234"/>
          <a:ext cx="1605958" cy="19384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8564CE-F8E8-4EA1-BD39-A35CB994F025}">
      <dsp:nvSpPr>
        <dsp:cNvPr id="0" name=""/>
        <dsp:cNvSpPr/>
      </dsp:nvSpPr>
      <dsp:spPr>
        <a:xfrm>
          <a:off x="3037879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500" kern="1200" dirty="0">
              <a:latin typeface="標楷體" pitchFamily="65" charset="-120"/>
              <a:ea typeface="標楷體" pitchFamily="65" charset="-120"/>
            </a:rPr>
            <a:t>通權變</a:t>
          </a:r>
        </a:p>
      </dsp:txBody>
      <dsp:txXfrm>
        <a:off x="3075729" y="1654679"/>
        <a:ext cx="2078140" cy="1216604"/>
      </dsp:txXfrm>
    </dsp:sp>
    <dsp:sp modelId="{C2978F98-5CBA-43BC-A7B1-B446AB0169F9}">
      <dsp:nvSpPr>
        <dsp:cNvPr id="0" name=""/>
        <dsp:cNvSpPr/>
      </dsp:nvSpPr>
      <dsp:spPr>
        <a:xfrm>
          <a:off x="3478069" y="221543"/>
          <a:ext cx="2855186" cy="1938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B2A40E-957C-431B-9429-62513DFA06C5}">
      <dsp:nvSpPr>
        <dsp:cNvPr id="0" name=""/>
        <dsp:cNvSpPr/>
      </dsp:nvSpPr>
      <dsp:spPr>
        <a:xfrm>
          <a:off x="3037879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500" kern="1200" dirty="0">
              <a:latin typeface="標楷體" pitchFamily="65" charset="-120"/>
              <a:ea typeface="標楷體" pitchFamily="65" charset="-120"/>
            </a:rPr>
            <a:t>高讓國</a:t>
          </a:r>
        </a:p>
      </dsp:txBody>
      <dsp:txXfrm>
        <a:off x="3075729" y="39298"/>
        <a:ext cx="2078140" cy="1216604"/>
      </dsp:txXfrm>
    </dsp:sp>
    <dsp:sp modelId="{2244E1D4-F8EA-41E1-B943-34F6C4825FE1}">
      <dsp:nvSpPr>
        <dsp:cNvPr id="0" name=""/>
        <dsp:cNvSpPr/>
      </dsp:nvSpPr>
      <dsp:spPr>
        <a:xfrm rot="5400000">
          <a:off x="5534987" y="1029234"/>
          <a:ext cx="1605958" cy="19384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0AD13D-48FC-42AC-9090-B607A71BD49B}">
      <dsp:nvSpPr>
        <dsp:cNvPr id="0" name=""/>
        <dsp:cNvSpPr/>
      </dsp:nvSpPr>
      <dsp:spPr>
        <a:xfrm>
          <a:off x="5902487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500" kern="1200" dirty="0">
              <a:latin typeface="標楷體" pitchFamily="65" charset="-120"/>
              <a:ea typeface="標楷體" pitchFamily="65" charset="-120"/>
            </a:rPr>
            <a:t>撥亂正</a:t>
          </a:r>
        </a:p>
      </dsp:txBody>
      <dsp:txXfrm>
        <a:off x="5940337" y="39298"/>
        <a:ext cx="2078140" cy="1216604"/>
      </dsp:txXfrm>
    </dsp:sp>
    <dsp:sp modelId="{770A1982-92EC-4A14-8DC7-4FFAC2090E62}">
      <dsp:nvSpPr>
        <dsp:cNvPr id="0" name=""/>
        <dsp:cNvSpPr/>
      </dsp:nvSpPr>
      <dsp:spPr>
        <a:xfrm rot="5400000">
          <a:off x="5534987" y="2644614"/>
          <a:ext cx="1605958" cy="19384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285C68-F75C-4736-9F4D-1E632BCCC491}">
      <dsp:nvSpPr>
        <dsp:cNvPr id="0" name=""/>
        <dsp:cNvSpPr/>
      </dsp:nvSpPr>
      <dsp:spPr>
        <a:xfrm>
          <a:off x="5902487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500" kern="1200" dirty="0">
              <a:latin typeface="標楷體" pitchFamily="65" charset="-120"/>
              <a:ea typeface="標楷體" pitchFamily="65" charset="-120"/>
            </a:rPr>
            <a:t>立元神</a:t>
          </a:r>
        </a:p>
      </dsp:txBody>
      <dsp:txXfrm>
        <a:off x="5940337" y="1654679"/>
        <a:ext cx="2078140" cy="1216604"/>
      </dsp:txXfrm>
    </dsp:sp>
    <dsp:sp modelId="{F477D1E6-5615-4837-9926-84FDBA78983B}">
      <dsp:nvSpPr>
        <dsp:cNvPr id="0" name=""/>
        <dsp:cNvSpPr/>
      </dsp:nvSpPr>
      <dsp:spPr>
        <a:xfrm>
          <a:off x="5902487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500" kern="1200" dirty="0">
              <a:latin typeface="標楷體" pitchFamily="65" charset="-120"/>
              <a:ea typeface="標楷體" pitchFamily="65" charset="-120"/>
            </a:rPr>
            <a:t>公天下</a:t>
          </a:r>
        </a:p>
      </dsp:txBody>
      <dsp:txXfrm>
        <a:off x="5940337" y="3270059"/>
        <a:ext cx="2078140" cy="121660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373AD8-267A-48B5-BA0F-E5F67D4359D2}">
      <dsp:nvSpPr>
        <dsp:cNvPr id="0" name=""/>
        <dsp:cNvSpPr/>
      </dsp:nvSpPr>
      <dsp:spPr>
        <a:xfrm>
          <a:off x="0" y="506528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FEE266-AA97-4491-830C-E65CABB08713}">
      <dsp:nvSpPr>
        <dsp:cNvPr id="0" name=""/>
        <dsp:cNvSpPr/>
      </dsp:nvSpPr>
      <dsp:spPr>
        <a:xfrm>
          <a:off x="525780" y="19448"/>
          <a:ext cx="7360920" cy="9741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3300" kern="1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《</a:t>
          </a:r>
          <a:r>
            <a:rPr lang="zh-TW" altLang="en-US" sz="3300" kern="1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史記</a:t>
          </a:r>
          <a:r>
            <a:rPr lang="en-US" altLang="zh-TW" sz="3300" kern="1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‧</a:t>
          </a:r>
          <a:r>
            <a:rPr lang="zh-TW" altLang="en-US" sz="3300" kern="1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本紀</a:t>
          </a:r>
          <a:r>
            <a:rPr lang="en-US" altLang="zh-TW" sz="3300" kern="1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》→</a:t>
          </a:r>
          <a:r>
            <a:rPr lang="zh-TW" altLang="en-US" sz="3300" kern="1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首堯舜</a:t>
          </a:r>
          <a:endParaRPr lang="zh-TW" altLang="en-US" sz="3300" kern="1200" dirty="0">
            <a:solidFill>
              <a:schemeClr val="bg1"/>
            </a:solidFill>
          </a:endParaRPr>
        </a:p>
      </dsp:txBody>
      <dsp:txXfrm>
        <a:off x="573335" y="67003"/>
        <a:ext cx="7265810" cy="879050"/>
      </dsp:txXfrm>
    </dsp:sp>
    <dsp:sp modelId="{5633DD09-89BF-415E-BA65-3883F933A29C}">
      <dsp:nvSpPr>
        <dsp:cNvPr id="0" name=""/>
        <dsp:cNvSpPr/>
      </dsp:nvSpPr>
      <dsp:spPr>
        <a:xfrm>
          <a:off x="0" y="200340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2C70C9-8C19-48B9-AF1E-76D979D60CCD}">
      <dsp:nvSpPr>
        <dsp:cNvPr id="0" name=""/>
        <dsp:cNvSpPr/>
      </dsp:nvSpPr>
      <dsp:spPr>
        <a:xfrm>
          <a:off x="525780" y="1516329"/>
          <a:ext cx="7360920" cy="97416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3300" kern="1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《</a:t>
          </a:r>
          <a:r>
            <a:rPr lang="zh-TW" altLang="en-US" sz="3300" kern="1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史記</a:t>
          </a:r>
          <a:r>
            <a:rPr lang="en-US" altLang="zh-TW" sz="3300" kern="1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‧</a:t>
          </a:r>
          <a:r>
            <a:rPr lang="zh-TW" altLang="en-US" sz="3300" kern="1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世家</a:t>
          </a:r>
          <a:r>
            <a:rPr lang="en-US" altLang="zh-TW" sz="3300" kern="1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》→</a:t>
          </a:r>
          <a:r>
            <a:rPr lang="zh-TW" altLang="en-US" sz="3300" kern="1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首泰伯</a:t>
          </a:r>
          <a:endParaRPr lang="zh-TW" altLang="en-US" sz="3300" kern="1200" dirty="0"/>
        </a:p>
      </dsp:txBody>
      <dsp:txXfrm>
        <a:off x="573335" y="1563884"/>
        <a:ext cx="7265810" cy="879050"/>
      </dsp:txXfrm>
    </dsp:sp>
    <dsp:sp modelId="{9CB53D51-BE32-4456-B4A3-B28B93929072}">
      <dsp:nvSpPr>
        <dsp:cNvPr id="0" name=""/>
        <dsp:cNvSpPr/>
      </dsp:nvSpPr>
      <dsp:spPr>
        <a:xfrm>
          <a:off x="0" y="350028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A6BFCD-C3E6-4B10-A9C1-55101E1360F5}">
      <dsp:nvSpPr>
        <dsp:cNvPr id="0" name=""/>
        <dsp:cNvSpPr/>
      </dsp:nvSpPr>
      <dsp:spPr>
        <a:xfrm>
          <a:off x="525780" y="3013209"/>
          <a:ext cx="7360920" cy="97416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3300" kern="1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《</a:t>
          </a:r>
          <a:r>
            <a:rPr lang="zh-TW" altLang="en-US" sz="3300" kern="1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史記</a:t>
          </a:r>
          <a:r>
            <a:rPr lang="en-US" altLang="zh-TW" sz="3300" kern="1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‧</a:t>
          </a:r>
          <a:r>
            <a:rPr lang="zh-TW" altLang="en-US" sz="3300" kern="1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列傳</a:t>
          </a:r>
          <a:r>
            <a:rPr lang="en-US" altLang="zh-TW" sz="3300" kern="1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》→</a:t>
          </a:r>
          <a:r>
            <a:rPr lang="zh-TW" altLang="en-US" sz="3300" kern="1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首夷齊</a:t>
          </a:r>
          <a:endParaRPr lang="zh-TW" altLang="en-US" sz="3300" kern="1200" dirty="0"/>
        </a:p>
      </dsp:txBody>
      <dsp:txXfrm>
        <a:off x="573335" y="3060764"/>
        <a:ext cx="7265810" cy="87905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3C123A-E28C-4BDA-9674-20D47BB1BFC8}">
      <dsp:nvSpPr>
        <dsp:cNvPr id="0" name=""/>
        <dsp:cNvSpPr/>
      </dsp:nvSpPr>
      <dsp:spPr>
        <a:xfrm>
          <a:off x="4265184" y="2364917"/>
          <a:ext cx="1985230" cy="19852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200" kern="1200" dirty="0">
              <a:latin typeface="標楷體" panose="03000509000000000000" pitchFamily="65" charset="-120"/>
              <a:ea typeface="標楷體" panose="03000509000000000000" pitchFamily="65" charset="-120"/>
            </a:rPr>
            <a:t>止戈</a:t>
          </a:r>
        </a:p>
      </dsp:txBody>
      <dsp:txXfrm>
        <a:off x="4555914" y="2655647"/>
        <a:ext cx="1403770" cy="1403770"/>
      </dsp:txXfrm>
    </dsp:sp>
    <dsp:sp modelId="{8AFF7469-9FD6-458D-827F-1DD060474154}">
      <dsp:nvSpPr>
        <dsp:cNvPr id="0" name=""/>
        <dsp:cNvSpPr/>
      </dsp:nvSpPr>
      <dsp:spPr>
        <a:xfrm rot="12900000">
          <a:off x="2988885" y="2018372"/>
          <a:ext cx="1520825" cy="565790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0979EE-0295-4B2F-BD12-68669683C243}">
      <dsp:nvSpPr>
        <dsp:cNvPr id="0" name=""/>
        <dsp:cNvSpPr/>
      </dsp:nvSpPr>
      <dsp:spPr>
        <a:xfrm>
          <a:off x="2183419" y="1110725"/>
          <a:ext cx="1885968" cy="15087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205" tIns="116205" rIns="116205" bIns="116205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6100" kern="1200" dirty="0">
              <a:latin typeface="標楷體" panose="03000509000000000000" pitchFamily="65" charset="-120"/>
              <a:ea typeface="標楷體" panose="03000509000000000000" pitchFamily="65" charset="-120"/>
            </a:rPr>
            <a:t>不戰</a:t>
          </a:r>
        </a:p>
      </dsp:txBody>
      <dsp:txXfrm>
        <a:off x="2227610" y="1154916"/>
        <a:ext cx="1797586" cy="1420393"/>
      </dsp:txXfrm>
    </dsp:sp>
    <dsp:sp modelId="{0C2052B1-D074-49BB-BE25-E9A40DB438DD}">
      <dsp:nvSpPr>
        <dsp:cNvPr id="0" name=""/>
        <dsp:cNvSpPr/>
      </dsp:nvSpPr>
      <dsp:spPr>
        <a:xfrm rot="16200000">
          <a:off x="4497387" y="1233095"/>
          <a:ext cx="1520825" cy="565790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99C3B0-457D-42CE-939D-825219BC4D0E}">
      <dsp:nvSpPr>
        <dsp:cNvPr id="0" name=""/>
        <dsp:cNvSpPr/>
      </dsp:nvSpPr>
      <dsp:spPr>
        <a:xfrm>
          <a:off x="4314815" y="1190"/>
          <a:ext cx="1885968" cy="150877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205" tIns="116205" rIns="116205" bIns="116205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6100" kern="1200" dirty="0">
              <a:latin typeface="標楷體" panose="03000509000000000000" pitchFamily="65" charset="-120"/>
              <a:ea typeface="標楷體" panose="03000509000000000000" pitchFamily="65" charset="-120"/>
            </a:rPr>
            <a:t>不爭</a:t>
          </a:r>
        </a:p>
      </dsp:txBody>
      <dsp:txXfrm>
        <a:off x="4359006" y="45381"/>
        <a:ext cx="1797586" cy="1420393"/>
      </dsp:txXfrm>
    </dsp:sp>
    <dsp:sp modelId="{883BB802-7FEB-4D90-8EFE-E345CAA9C464}">
      <dsp:nvSpPr>
        <dsp:cNvPr id="0" name=""/>
        <dsp:cNvSpPr/>
      </dsp:nvSpPr>
      <dsp:spPr>
        <a:xfrm rot="19500000">
          <a:off x="6005889" y="2018372"/>
          <a:ext cx="1520825" cy="565790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7801F2-81D3-4621-8EC6-C71888F432EF}">
      <dsp:nvSpPr>
        <dsp:cNvPr id="0" name=""/>
        <dsp:cNvSpPr/>
      </dsp:nvSpPr>
      <dsp:spPr>
        <a:xfrm>
          <a:off x="6446211" y="1110725"/>
          <a:ext cx="1885968" cy="150877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205" tIns="116205" rIns="116205" bIns="116205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6100" kern="1200" dirty="0">
              <a:latin typeface="標楷體" panose="03000509000000000000" pitchFamily="65" charset="-120"/>
              <a:ea typeface="標楷體" panose="03000509000000000000" pitchFamily="65" charset="-120"/>
            </a:rPr>
            <a:t>伐謀</a:t>
          </a:r>
        </a:p>
      </dsp:txBody>
      <dsp:txXfrm>
        <a:off x="6490402" y="1154916"/>
        <a:ext cx="1797586" cy="142039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F9522E-8EA6-4E6C-B011-56C87824AD8C}">
      <dsp:nvSpPr>
        <dsp:cNvPr id="0" name=""/>
        <dsp:cNvSpPr/>
      </dsp:nvSpPr>
      <dsp:spPr>
        <a:xfrm>
          <a:off x="3286" y="274919"/>
          <a:ext cx="3203971" cy="12815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048" tIns="219456" rIns="384048" bIns="219456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公羊傳</a:t>
          </a:r>
        </a:p>
      </dsp:txBody>
      <dsp:txXfrm>
        <a:off x="3286" y="274919"/>
        <a:ext cx="3203971" cy="1281588"/>
      </dsp:txXfrm>
    </dsp:sp>
    <dsp:sp modelId="{0DE6A850-00CB-4CCC-BE1D-ED737BB8CEEA}">
      <dsp:nvSpPr>
        <dsp:cNvPr id="0" name=""/>
        <dsp:cNvSpPr/>
      </dsp:nvSpPr>
      <dsp:spPr>
        <a:xfrm>
          <a:off x="3286" y="1556508"/>
          <a:ext cx="3203971" cy="251991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8036" tIns="288036" rIns="384048" bIns="432054" numCol="1" spcCol="1270" anchor="t" anchorCtr="0">
          <a:noAutofit/>
        </a:bodyPr>
        <a:lstStyle/>
        <a:p>
          <a:pPr marL="285750" lvl="1" indent="-285750" algn="l" defTabSz="2400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5400" kern="1200" dirty="0">
              <a:latin typeface="標楷體" panose="03000509000000000000" pitchFamily="65" charset="-120"/>
              <a:ea typeface="標楷體" panose="03000509000000000000" pitchFamily="65" charset="-120"/>
            </a:rPr>
            <a:t>義理</a:t>
          </a:r>
        </a:p>
        <a:p>
          <a:pPr marL="285750" lvl="1" indent="-285750" algn="l" defTabSz="2400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5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微言</a:t>
          </a:r>
        </a:p>
      </dsp:txBody>
      <dsp:txXfrm>
        <a:off x="3286" y="1556508"/>
        <a:ext cx="3203971" cy="2519910"/>
      </dsp:txXfrm>
    </dsp:sp>
    <dsp:sp modelId="{9C7A515A-6214-49C3-BDEA-D5BC8297154F}">
      <dsp:nvSpPr>
        <dsp:cNvPr id="0" name=""/>
        <dsp:cNvSpPr/>
      </dsp:nvSpPr>
      <dsp:spPr>
        <a:xfrm>
          <a:off x="3655814" y="274919"/>
          <a:ext cx="3203971" cy="1281588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048" tIns="219456" rIns="384048" bIns="219456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左傳</a:t>
          </a:r>
        </a:p>
      </dsp:txBody>
      <dsp:txXfrm>
        <a:off x="3655814" y="274919"/>
        <a:ext cx="3203971" cy="1281588"/>
      </dsp:txXfrm>
    </dsp:sp>
    <dsp:sp modelId="{F67417F8-4903-457F-BCE2-4B774F531B58}">
      <dsp:nvSpPr>
        <dsp:cNvPr id="0" name=""/>
        <dsp:cNvSpPr/>
      </dsp:nvSpPr>
      <dsp:spPr>
        <a:xfrm>
          <a:off x="3655814" y="1556508"/>
          <a:ext cx="3203971" cy="2519910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8036" tIns="288036" rIns="384048" bIns="432054" numCol="1" spcCol="1270" anchor="t" anchorCtr="0">
          <a:noAutofit/>
        </a:bodyPr>
        <a:lstStyle/>
        <a:p>
          <a:pPr marL="285750" lvl="1" indent="-285750" algn="l" defTabSz="2400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5400" kern="1200" dirty="0">
              <a:latin typeface="標楷體" panose="03000509000000000000" pitchFamily="65" charset="-120"/>
              <a:ea typeface="標楷體" panose="03000509000000000000" pitchFamily="65" charset="-120"/>
            </a:rPr>
            <a:t>記事</a:t>
          </a:r>
        </a:p>
        <a:p>
          <a:pPr marL="285750" lvl="1" indent="-285750" algn="l" defTabSz="2400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5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史學</a:t>
          </a:r>
        </a:p>
      </dsp:txBody>
      <dsp:txXfrm>
        <a:off x="3655814" y="1556508"/>
        <a:ext cx="3203971" cy="2519910"/>
      </dsp:txXfrm>
    </dsp:sp>
    <dsp:sp modelId="{5A581083-D4C4-46FD-9458-263850AEEF5F}">
      <dsp:nvSpPr>
        <dsp:cNvPr id="0" name=""/>
        <dsp:cNvSpPr/>
      </dsp:nvSpPr>
      <dsp:spPr>
        <a:xfrm>
          <a:off x="7308342" y="274919"/>
          <a:ext cx="3203971" cy="1281588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048" tIns="219456" rIns="384048" bIns="219456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400" kern="1200" dirty="0">
              <a:latin typeface="標楷體" panose="03000509000000000000" pitchFamily="65" charset="-120"/>
              <a:ea typeface="標楷體" panose="03000509000000000000" pitchFamily="65" charset="-120"/>
            </a:rPr>
            <a:t>穀梁傳</a:t>
          </a:r>
        </a:p>
      </dsp:txBody>
      <dsp:txXfrm>
        <a:off x="7308342" y="274919"/>
        <a:ext cx="3203971" cy="1281588"/>
      </dsp:txXfrm>
    </dsp:sp>
    <dsp:sp modelId="{4AAD96FE-F133-44AF-A14E-754FD3BA5A6C}">
      <dsp:nvSpPr>
        <dsp:cNvPr id="0" name=""/>
        <dsp:cNvSpPr/>
      </dsp:nvSpPr>
      <dsp:spPr>
        <a:xfrm>
          <a:off x="7308342" y="1556508"/>
          <a:ext cx="3203971" cy="2519910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8036" tIns="288036" rIns="384048" bIns="432054" numCol="1" spcCol="1270" anchor="t" anchorCtr="0">
          <a:noAutofit/>
        </a:bodyPr>
        <a:lstStyle/>
        <a:p>
          <a:pPr marL="285750" lvl="1" indent="-285750" algn="l" defTabSz="2400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5400" b="0" i="0" kern="1200" dirty="0">
              <a:latin typeface="標楷體" panose="03000509000000000000" pitchFamily="65" charset="-120"/>
              <a:ea typeface="標楷體" panose="03000509000000000000" pitchFamily="65" charset="-120"/>
            </a:rPr>
            <a:t>經義</a:t>
          </a:r>
          <a:endParaRPr lang="zh-TW" altLang="en-US" sz="5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285750" lvl="1" indent="-285750" algn="l" defTabSz="2400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5400" b="0" i="0" kern="1200" dirty="0">
              <a:latin typeface="標楷體" panose="03000509000000000000" pitchFamily="65" charset="-120"/>
              <a:ea typeface="標楷體" panose="03000509000000000000" pitchFamily="65" charset="-120"/>
            </a:rPr>
            <a:t>闡發</a:t>
          </a:r>
          <a:endParaRPr lang="zh-TW" altLang="en-US" sz="5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7308342" y="1556508"/>
        <a:ext cx="3203971" cy="251991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6E8A0C-D23A-4933-8B62-7444B369FA3B}">
      <dsp:nvSpPr>
        <dsp:cNvPr id="0" name=""/>
        <dsp:cNvSpPr/>
      </dsp:nvSpPr>
      <dsp:spPr>
        <a:xfrm>
          <a:off x="5936608" y="2958909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3000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春秋</a:t>
          </a:r>
        </a:p>
      </dsp:txBody>
      <dsp:txXfrm>
        <a:off x="6612064" y="3337603"/>
        <a:ext cx="1443518" cy="983147"/>
      </dsp:txXfrm>
    </dsp:sp>
    <dsp:sp modelId="{D3F7FCEC-4F10-4521-8EC7-A0FA16F20DE1}">
      <dsp:nvSpPr>
        <dsp:cNvPr id="0" name=""/>
        <dsp:cNvSpPr/>
      </dsp:nvSpPr>
      <dsp:spPr>
        <a:xfrm>
          <a:off x="2429430" y="2958909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3000" kern="12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大易</a:t>
          </a:r>
        </a:p>
      </dsp:txBody>
      <dsp:txXfrm>
        <a:off x="2460017" y="3337603"/>
        <a:ext cx="1443518" cy="983147"/>
      </dsp:txXfrm>
    </dsp:sp>
    <dsp:sp modelId="{8C7F01A6-16B0-4FAC-93AB-48EE9B64A763}">
      <dsp:nvSpPr>
        <dsp:cNvPr id="0" name=""/>
        <dsp:cNvSpPr/>
      </dsp:nvSpPr>
      <dsp:spPr>
        <a:xfrm>
          <a:off x="5936608" y="0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3000" kern="12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經略</a:t>
          </a:r>
        </a:p>
      </dsp:txBody>
      <dsp:txXfrm>
        <a:off x="6612064" y="30587"/>
        <a:ext cx="1443518" cy="983147"/>
      </dsp:txXfrm>
    </dsp:sp>
    <dsp:sp modelId="{94B54ABE-18F9-4081-AD52-8143D6077B3D}">
      <dsp:nvSpPr>
        <dsp:cNvPr id="0" name=""/>
        <dsp:cNvSpPr/>
      </dsp:nvSpPr>
      <dsp:spPr>
        <a:xfrm>
          <a:off x="2429430" y="0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3000" kern="12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企業</a:t>
          </a:r>
        </a:p>
      </dsp:txBody>
      <dsp:txXfrm>
        <a:off x="2460017" y="30587"/>
        <a:ext cx="1443518" cy="983147"/>
      </dsp:txXfrm>
    </dsp:sp>
    <dsp:sp modelId="{89A58DF3-5907-42BB-AB4A-B1A9139AE0CE}">
      <dsp:nvSpPr>
        <dsp:cNvPr id="0" name=""/>
        <dsp:cNvSpPr/>
      </dsp:nvSpPr>
      <dsp:spPr>
        <a:xfrm>
          <a:off x="3330157" y="248026"/>
          <a:ext cx="1884129" cy="1884129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300" kern="1200" dirty="0">
              <a:latin typeface="標楷體" panose="03000509000000000000" pitchFamily="65" charset="-120"/>
              <a:ea typeface="標楷體" panose="03000509000000000000" pitchFamily="65" charset="-120"/>
            </a:rPr>
            <a:t>價值</a:t>
          </a:r>
        </a:p>
      </dsp:txBody>
      <dsp:txXfrm>
        <a:off x="3882006" y="799875"/>
        <a:ext cx="1332280" cy="1332280"/>
      </dsp:txXfrm>
    </dsp:sp>
    <dsp:sp modelId="{218C2CD9-4752-4401-87AA-51099687F811}">
      <dsp:nvSpPr>
        <dsp:cNvPr id="0" name=""/>
        <dsp:cNvSpPr/>
      </dsp:nvSpPr>
      <dsp:spPr>
        <a:xfrm rot="5400000">
          <a:off x="5301313" y="248026"/>
          <a:ext cx="1884129" cy="1884129"/>
        </a:xfrm>
        <a:prstGeom prst="pieWedge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300" kern="1200" dirty="0">
              <a:latin typeface="標楷體" panose="03000509000000000000" pitchFamily="65" charset="-120"/>
              <a:ea typeface="標楷體" panose="03000509000000000000" pitchFamily="65" charset="-120"/>
            </a:rPr>
            <a:t>貢創</a:t>
          </a:r>
        </a:p>
      </dsp:txBody>
      <dsp:txXfrm rot="-5400000">
        <a:off x="5301313" y="799875"/>
        <a:ext cx="1332280" cy="1332280"/>
      </dsp:txXfrm>
    </dsp:sp>
    <dsp:sp modelId="{2C2D014E-303A-4DC6-8216-5A36A383B4BA}">
      <dsp:nvSpPr>
        <dsp:cNvPr id="0" name=""/>
        <dsp:cNvSpPr/>
      </dsp:nvSpPr>
      <dsp:spPr>
        <a:xfrm rot="10800000">
          <a:off x="5301313" y="2219182"/>
          <a:ext cx="1884129" cy="1884129"/>
        </a:xfrm>
        <a:prstGeom prst="pieWedge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300" kern="1200" dirty="0">
              <a:latin typeface="標楷體" panose="03000509000000000000" pitchFamily="65" charset="-120"/>
              <a:ea typeface="標楷體" panose="03000509000000000000" pitchFamily="65" charset="-120"/>
            </a:rPr>
            <a:t>揚善</a:t>
          </a:r>
        </a:p>
      </dsp:txBody>
      <dsp:txXfrm rot="10800000">
        <a:off x="5301313" y="2219182"/>
        <a:ext cx="1332280" cy="1332280"/>
      </dsp:txXfrm>
    </dsp:sp>
    <dsp:sp modelId="{8E2CEFB7-187D-477E-8A79-8E53C555D2B4}">
      <dsp:nvSpPr>
        <dsp:cNvPr id="0" name=""/>
        <dsp:cNvSpPr/>
      </dsp:nvSpPr>
      <dsp:spPr>
        <a:xfrm rot="16200000">
          <a:off x="3330157" y="2219182"/>
          <a:ext cx="1884129" cy="1884129"/>
        </a:xfrm>
        <a:prstGeom prst="pieWedg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300" kern="1200" dirty="0">
              <a:latin typeface="標楷體" panose="03000509000000000000" pitchFamily="65" charset="-120"/>
              <a:ea typeface="標楷體" panose="03000509000000000000" pitchFamily="65" charset="-120"/>
            </a:rPr>
            <a:t>裁輔</a:t>
          </a:r>
        </a:p>
      </dsp:txBody>
      <dsp:txXfrm rot="5400000">
        <a:off x="3882006" y="2219182"/>
        <a:ext cx="1332280" cy="1332280"/>
      </dsp:txXfrm>
    </dsp:sp>
    <dsp:sp modelId="{B5D99156-EC33-46C6-ADF3-D9EF99439187}">
      <dsp:nvSpPr>
        <dsp:cNvPr id="0" name=""/>
        <dsp:cNvSpPr/>
      </dsp:nvSpPr>
      <dsp:spPr>
        <a:xfrm>
          <a:off x="4932537" y="1784048"/>
          <a:ext cx="650525" cy="565673"/>
        </a:xfrm>
        <a:prstGeom prst="circular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B1130F-768A-4F63-BDCC-ECBA63735469}">
      <dsp:nvSpPr>
        <dsp:cNvPr id="0" name=""/>
        <dsp:cNvSpPr/>
      </dsp:nvSpPr>
      <dsp:spPr>
        <a:xfrm rot="10800000">
          <a:off x="4932537" y="2001615"/>
          <a:ext cx="650525" cy="565673"/>
        </a:xfrm>
        <a:prstGeom prst="circular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DF59D2-DB16-4581-99A2-94252572FC92}">
      <dsp:nvSpPr>
        <dsp:cNvPr id="0" name=""/>
        <dsp:cNvSpPr/>
      </dsp:nvSpPr>
      <dsp:spPr>
        <a:xfrm>
          <a:off x="0" y="0"/>
          <a:ext cx="6583680" cy="99571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4800" kern="1200" dirty="0">
              <a:latin typeface="標楷體" pitchFamily="65" charset="-120"/>
              <a:ea typeface="標楷體" pitchFamily="65" charset="-120"/>
            </a:rPr>
            <a:t>《</a:t>
          </a:r>
          <a:r>
            <a:rPr lang="zh-TW" altLang="en-US" sz="4800" kern="1200" dirty="0">
              <a:latin typeface="標楷體" pitchFamily="65" charset="-120"/>
              <a:ea typeface="標楷體" pitchFamily="65" charset="-120"/>
            </a:rPr>
            <a:t>易經</a:t>
          </a:r>
          <a:r>
            <a:rPr lang="en-US" altLang="en-US" sz="4800" kern="1200" dirty="0">
              <a:latin typeface="標楷體" pitchFamily="65" charset="-120"/>
              <a:ea typeface="標楷體" pitchFamily="65" charset="-120"/>
            </a:rPr>
            <a:t>》</a:t>
          </a:r>
          <a:endParaRPr lang="zh-TW" altLang="en-US" sz="4800" kern="1200" dirty="0">
            <a:latin typeface="標楷體" pitchFamily="65" charset="-120"/>
            <a:ea typeface="標楷體" pitchFamily="65" charset="-120"/>
          </a:endParaRPr>
        </a:p>
      </dsp:txBody>
      <dsp:txXfrm>
        <a:off x="29163" y="29163"/>
        <a:ext cx="5425092" cy="937385"/>
      </dsp:txXfrm>
    </dsp:sp>
    <dsp:sp modelId="{FE209C36-9A26-490C-9945-97253B4046EB}">
      <dsp:nvSpPr>
        <dsp:cNvPr id="0" name=""/>
        <dsp:cNvSpPr/>
      </dsp:nvSpPr>
      <dsp:spPr>
        <a:xfrm>
          <a:off x="551383" y="1176750"/>
          <a:ext cx="6583680" cy="995711"/>
        </a:xfrm>
        <a:prstGeom prst="roundRect">
          <a:avLst>
            <a:gd name="adj" fmla="val 10000"/>
          </a:avLst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4800" kern="1200" dirty="0">
              <a:latin typeface="標楷體" pitchFamily="65" charset="-120"/>
              <a:ea typeface="標楷體" pitchFamily="65" charset="-120"/>
            </a:rPr>
            <a:t>《</a:t>
          </a:r>
          <a:r>
            <a:rPr lang="zh-TW" altLang="en-US" sz="4800" kern="1200" dirty="0">
              <a:latin typeface="標楷體" pitchFamily="65" charset="-120"/>
              <a:ea typeface="標楷體" pitchFamily="65" charset="-120"/>
            </a:rPr>
            <a:t>春秋</a:t>
          </a:r>
          <a:r>
            <a:rPr lang="en-US" altLang="en-US" sz="4800" kern="1200" dirty="0">
              <a:latin typeface="標楷體" pitchFamily="65" charset="-120"/>
              <a:ea typeface="標楷體" pitchFamily="65" charset="-120"/>
            </a:rPr>
            <a:t>》</a:t>
          </a:r>
          <a:endParaRPr lang="zh-TW" altLang="en-US" sz="4800" kern="1200" dirty="0">
            <a:latin typeface="標楷體" pitchFamily="65" charset="-120"/>
            <a:ea typeface="標楷體" pitchFamily="65" charset="-120"/>
          </a:endParaRPr>
        </a:p>
      </dsp:txBody>
      <dsp:txXfrm>
        <a:off x="580546" y="1205913"/>
        <a:ext cx="5326758" cy="937385"/>
      </dsp:txXfrm>
    </dsp:sp>
    <dsp:sp modelId="{1A92FBF6-BD90-4C10-A18B-111B2943420C}">
      <dsp:nvSpPr>
        <dsp:cNvPr id="0" name=""/>
        <dsp:cNvSpPr/>
      </dsp:nvSpPr>
      <dsp:spPr>
        <a:xfrm>
          <a:off x="1094536" y="2353500"/>
          <a:ext cx="6583680" cy="995711"/>
        </a:xfrm>
        <a:prstGeom prst="roundRect">
          <a:avLst>
            <a:gd name="adj" fmla="val 10000"/>
          </a:avLst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4800" kern="1200" dirty="0">
              <a:latin typeface="標楷體" pitchFamily="65" charset="-120"/>
              <a:ea typeface="標楷體" pitchFamily="65" charset="-120"/>
            </a:rPr>
            <a:t>《</a:t>
          </a:r>
          <a:r>
            <a:rPr lang="zh-TW" altLang="en-US" sz="4800" kern="1200" dirty="0">
              <a:latin typeface="標楷體" pitchFamily="65" charset="-120"/>
              <a:ea typeface="標楷體" pitchFamily="65" charset="-120"/>
            </a:rPr>
            <a:t>公羊傳</a:t>
          </a:r>
          <a:r>
            <a:rPr lang="en-US" altLang="en-US" sz="4800" kern="1200" dirty="0">
              <a:latin typeface="標楷體" pitchFamily="65" charset="-120"/>
              <a:ea typeface="標楷體" pitchFamily="65" charset="-120"/>
            </a:rPr>
            <a:t>》</a:t>
          </a:r>
          <a:endParaRPr lang="zh-TW" altLang="en-US" sz="4800" kern="1200" dirty="0">
            <a:latin typeface="標楷體" pitchFamily="65" charset="-120"/>
            <a:ea typeface="標楷體" pitchFamily="65" charset="-120"/>
          </a:endParaRPr>
        </a:p>
      </dsp:txBody>
      <dsp:txXfrm>
        <a:off x="1123699" y="2382663"/>
        <a:ext cx="5334987" cy="937385"/>
      </dsp:txXfrm>
    </dsp:sp>
    <dsp:sp modelId="{8D21FE51-94BA-4D5B-B418-B57EA6F4C29B}">
      <dsp:nvSpPr>
        <dsp:cNvPr id="0" name=""/>
        <dsp:cNvSpPr/>
      </dsp:nvSpPr>
      <dsp:spPr>
        <a:xfrm>
          <a:off x="1645920" y="3530251"/>
          <a:ext cx="6583680" cy="995711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4800" kern="1200" dirty="0">
              <a:latin typeface="標楷體" pitchFamily="65" charset="-120"/>
              <a:ea typeface="標楷體" pitchFamily="65" charset="-120"/>
            </a:rPr>
            <a:t>《</a:t>
          </a:r>
          <a:r>
            <a:rPr lang="zh-TW" altLang="en-US" sz="4800" kern="1200" dirty="0">
              <a:latin typeface="標楷體" pitchFamily="65" charset="-120"/>
              <a:ea typeface="標楷體" pitchFamily="65" charset="-120"/>
            </a:rPr>
            <a:t>春秋繁露</a:t>
          </a:r>
          <a:r>
            <a:rPr lang="en-US" altLang="en-US" sz="4800" kern="1200" dirty="0">
              <a:latin typeface="標楷體" pitchFamily="65" charset="-120"/>
              <a:ea typeface="標楷體" pitchFamily="65" charset="-120"/>
            </a:rPr>
            <a:t>》</a:t>
          </a:r>
          <a:endParaRPr lang="zh-TW" altLang="en-US" sz="4800" kern="1200" dirty="0">
            <a:latin typeface="標楷體" pitchFamily="65" charset="-120"/>
            <a:ea typeface="標楷體" pitchFamily="65" charset="-120"/>
          </a:endParaRPr>
        </a:p>
      </dsp:txBody>
      <dsp:txXfrm>
        <a:off x="1675083" y="3559414"/>
        <a:ext cx="5326758" cy="937385"/>
      </dsp:txXfrm>
    </dsp:sp>
    <dsp:sp modelId="{470262FF-7723-4169-9428-0FB13B79F319}">
      <dsp:nvSpPr>
        <dsp:cNvPr id="0" name=""/>
        <dsp:cNvSpPr/>
      </dsp:nvSpPr>
      <dsp:spPr>
        <a:xfrm>
          <a:off x="5936467" y="7626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900" kern="1200"/>
        </a:p>
      </dsp:txBody>
      <dsp:txXfrm>
        <a:off x="6082090" y="762624"/>
        <a:ext cx="355966" cy="487027"/>
      </dsp:txXfrm>
    </dsp:sp>
    <dsp:sp modelId="{1DB30490-1757-466A-94C6-BA841C192D82}">
      <dsp:nvSpPr>
        <dsp:cNvPr id="0" name=""/>
        <dsp:cNvSpPr/>
      </dsp:nvSpPr>
      <dsp:spPr>
        <a:xfrm>
          <a:off x="6487850" y="193937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900" kern="1200"/>
        </a:p>
      </dsp:txBody>
      <dsp:txXfrm>
        <a:off x="6633473" y="1939375"/>
        <a:ext cx="355966" cy="487027"/>
      </dsp:txXfrm>
    </dsp:sp>
    <dsp:sp modelId="{667A20AE-883A-43DA-B7FB-38AE27904511}">
      <dsp:nvSpPr>
        <dsp:cNvPr id="0" name=""/>
        <dsp:cNvSpPr/>
      </dsp:nvSpPr>
      <dsp:spPr>
        <a:xfrm>
          <a:off x="7031004" y="311612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900" kern="1200"/>
        </a:p>
      </dsp:txBody>
      <dsp:txXfrm>
        <a:off x="7176627" y="3116125"/>
        <a:ext cx="355966" cy="4870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DF59D2-DB16-4581-99A2-94252572FC92}">
      <dsp:nvSpPr>
        <dsp:cNvPr id="0" name=""/>
        <dsp:cNvSpPr/>
      </dsp:nvSpPr>
      <dsp:spPr>
        <a:xfrm>
          <a:off x="0" y="0"/>
          <a:ext cx="6583680" cy="99571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4800" kern="1200" dirty="0">
              <a:latin typeface="標楷體" pitchFamily="65" charset="-120"/>
              <a:ea typeface="標楷體" pitchFamily="65" charset="-120"/>
            </a:rPr>
            <a:t>《</a:t>
          </a:r>
          <a:r>
            <a:rPr lang="zh-TW" altLang="en-US" sz="4800" kern="1200" dirty="0">
              <a:latin typeface="標楷體" pitchFamily="65" charset="-120"/>
              <a:ea typeface="標楷體" pitchFamily="65" charset="-120"/>
            </a:rPr>
            <a:t>春秋繁露</a:t>
          </a:r>
          <a:r>
            <a:rPr lang="en-US" altLang="en-US" sz="4800" kern="1200" dirty="0">
              <a:latin typeface="標楷體" pitchFamily="65" charset="-120"/>
              <a:ea typeface="標楷體" pitchFamily="65" charset="-120"/>
            </a:rPr>
            <a:t>》</a:t>
          </a:r>
          <a:endParaRPr lang="zh-TW" altLang="en-US" sz="4800" kern="1200" dirty="0">
            <a:latin typeface="標楷體" pitchFamily="65" charset="-120"/>
            <a:ea typeface="標楷體" pitchFamily="65" charset="-120"/>
          </a:endParaRPr>
        </a:p>
      </dsp:txBody>
      <dsp:txXfrm>
        <a:off x="29163" y="29163"/>
        <a:ext cx="5425092" cy="937385"/>
      </dsp:txXfrm>
    </dsp:sp>
    <dsp:sp modelId="{FE209C36-9A26-490C-9945-97253B4046EB}">
      <dsp:nvSpPr>
        <dsp:cNvPr id="0" name=""/>
        <dsp:cNvSpPr/>
      </dsp:nvSpPr>
      <dsp:spPr>
        <a:xfrm>
          <a:off x="551383" y="1176750"/>
          <a:ext cx="6583680" cy="995711"/>
        </a:xfrm>
        <a:prstGeom prst="roundRect">
          <a:avLst>
            <a:gd name="adj" fmla="val 10000"/>
          </a:avLst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4800" kern="1200" dirty="0">
              <a:latin typeface="標楷體" pitchFamily="65" charset="-120"/>
              <a:ea typeface="標楷體" pitchFamily="65" charset="-120"/>
            </a:rPr>
            <a:t>《</a:t>
          </a:r>
          <a:r>
            <a:rPr lang="zh-TW" altLang="en-US" sz="4800" kern="1200" dirty="0">
              <a:latin typeface="標楷體" pitchFamily="65" charset="-120"/>
              <a:ea typeface="標楷體" pitchFamily="65" charset="-120"/>
            </a:rPr>
            <a:t>史記</a:t>
          </a:r>
          <a:r>
            <a:rPr lang="en-US" altLang="en-US" sz="4800" kern="1200" dirty="0">
              <a:latin typeface="標楷體" pitchFamily="65" charset="-120"/>
              <a:ea typeface="標楷體" pitchFamily="65" charset="-120"/>
            </a:rPr>
            <a:t>》</a:t>
          </a:r>
          <a:endParaRPr lang="zh-TW" altLang="en-US" sz="4800" kern="1200" dirty="0">
            <a:latin typeface="標楷體" pitchFamily="65" charset="-120"/>
            <a:ea typeface="標楷體" pitchFamily="65" charset="-120"/>
          </a:endParaRPr>
        </a:p>
      </dsp:txBody>
      <dsp:txXfrm>
        <a:off x="580546" y="1205913"/>
        <a:ext cx="5326758" cy="937385"/>
      </dsp:txXfrm>
    </dsp:sp>
    <dsp:sp modelId="{1A92FBF6-BD90-4C10-A18B-111B2943420C}">
      <dsp:nvSpPr>
        <dsp:cNvPr id="0" name=""/>
        <dsp:cNvSpPr/>
      </dsp:nvSpPr>
      <dsp:spPr>
        <a:xfrm>
          <a:off x="1094536" y="2353500"/>
          <a:ext cx="6583680" cy="995711"/>
        </a:xfrm>
        <a:prstGeom prst="roundRect">
          <a:avLst>
            <a:gd name="adj" fmla="val 10000"/>
          </a:avLst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4800" kern="1200" dirty="0">
              <a:latin typeface="標楷體" pitchFamily="65" charset="-120"/>
              <a:ea typeface="標楷體" pitchFamily="65" charset="-120"/>
            </a:rPr>
            <a:t>《</a:t>
          </a:r>
          <a:r>
            <a:rPr lang="zh-TW" altLang="en-US" sz="4800" kern="1200" dirty="0">
              <a:latin typeface="標楷體" pitchFamily="65" charset="-120"/>
              <a:ea typeface="標楷體" pitchFamily="65" charset="-120"/>
            </a:rPr>
            <a:t>何休解詁</a:t>
          </a:r>
          <a:r>
            <a:rPr lang="en-US" altLang="en-US" sz="4800" kern="1200" dirty="0">
              <a:latin typeface="標楷體" pitchFamily="65" charset="-120"/>
              <a:ea typeface="標楷體" pitchFamily="65" charset="-120"/>
            </a:rPr>
            <a:t>》</a:t>
          </a:r>
          <a:endParaRPr lang="zh-TW" altLang="en-US" sz="4800" kern="1200" dirty="0">
            <a:latin typeface="標楷體" pitchFamily="65" charset="-120"/>
            <a:ea typeface="標楷體" pitchFamily="65" charset="-120"/>
          </a:endParaRPr>
        </a:p>
      </dsp:txBody>
      <dsp:txXfrm>
        <a:off x="1123699" y="2382663"/>
        <a:ext cx="5334987" cy="937385"/>
      </dsp:txXfrm>
    </dsp:sp>
    <dsp:sp modelId="{8D21FE51-94BA-4D5B-B418-B57EA6F4C29B}">
      <dsp:nvSpPr>
        <dsp:cNvPr id="0" name=""/>
        <dsp:cNvSpPr/>
      </dsp:nvSpPr>
      <dsp:spPr>
        <a:xfrm>
          <a:off x="1645920" y="3530251"/>
          <a:ext cx="6583680" cy="995711"/>
        </a:xfrm>
        <a:prstGeom prst="roundRect">
          <a:avLst>
            <a:gd name="adj" fmla="val 10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800" kern="1200" dirty="0">
              <a:latin typeface="標楷體" pitchFamily="65" charset="-120"/>
              <a:ea typeface="標楷體" pitchFamily="65" charset="-120"/>
            </a:rPr>
            <a:t>王通</a:t>
          </a:r>
          <a:r>
            <a:rPr lang="en-US" altLang="en-US" sz="4800" kern="1200" dirty="0">
              <a:latin typeface="標楷體" pitchFamily="65" charset="-120"/>
              <a:ea typeface="標楷體" pitchFamily="65" charset="-120"/>
            </a:rPr>
            <a:t>《</a:t>
          </a:r>
          <a:r>
            <a:rPr lang="zh-TW" altLang="en-US" sz="4800" kern="1200" dirty="0">
              <a:latin typeface="標楷體" pitchFamily="65" charset="-120"/>
              <a:ea typeface="標楷體" pitchFamily="65" charset="-120"/>
            </a:rPr>
            <a:t>元經</a:t>
          </a:r>
          <a:r>
            <a:rPr lang="en-US" altLang="en-US" sz="4800" kern="1200" dirty="0">
              <a:latin typeface="標楷體" pitchFamily="65" charset="-120"/>
              <a:ea typeface="標楷體" pitchFamily="65" charset="-120"/>
            </a:rPr>
            <a:t>》</a:t>
          </a:r>
          <a:endParaRPr lang="zh-TW" altLang="en-US" sz="4800" kern="1200" dirty="0">
            <a:latin typeface="標楷體" pitchFamily="65" charset="-120"/>
            <a:ea typeface="標楷體" pitchFamily="65" charset="-120"/>
          </a:endParaRPr>
        </a:p>
      </dsp:txBody>
      <dsp:txXfrm>
        <a:off x="1675083" y="3559414"/>
        <a:ext cx="5326758" cy="937385"/>
      </dsp:txXfrm>
    </dsp:sp>
    <dsp:sp modelId="{470262FF-7723-4169-9428-0FB13B79F319}">
      <dsp:nvSpPr>
        <dsp:cNvPr id="0" name=""/>
        <dsp:cNvSpPr/>
      </dsp:nvSpPr>
      <dsp:spPr>
        <a:xfrm>
          <a:off x="5936467" y="7626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900" kern="1200"/>
        </a:p>
      </dsp:txBody>
      <dsp:txXfrm>
        <a:off x="6082090" y="762624"/>
        <a:ext cx="355966" cy="487027"/>
      </dsp:txXfrm>
    </dsp:sp>
    <dsp:sp modelId="{1DB30490-1757-466A-94C6-BA841C192D82}">
      <dsp:nvSpPr>
        <dsp:cNvPr id="0" name=""/>
        <dsp:cNvSpPr/>
      </dsp:nvSpPr>
      <dsp:spPr>
        <a:xfrm>
          <a:off x="6487850" y="193937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5430963"/>
            <a:satOff val="-25622"/>
            <a:lumOff val="-925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5430963"/>
              <a:satOff val="-25622"/>
              <a:lumOff val="-92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900" kern="1200"/>
        </a:p>
      </dsp:txBody>
      <dsp:txXfrm>
        <a:off x="6633473" y="1939375"/>
        <a:ext cx="355966" cy="487027"/>
      </dsp:txXfrm>
    </dsp:sp>
    <dsp:sp modelId="{667A20AE-883A-43DA-B7FB-38AE27904511}">
      <dsp:nvSpPr>
        <dsp:cNvPr id="0" name=""/>
        <dsp:cNvSpPr/>
      </dsp:nvSpPr>
      <dsp:spPr>
        <a:xfrm>
          <a:off x="7031004" y="311612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10861925"/>
            <a:satOff val="-51245"/>
            <a:lumOff val="-1851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10861925"/>
              <a:satOff val="-51245"/>
              <a:lumOff val="-18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900" kern="1200"/>
        </a:p>
      </dsp:txBody>
      <dsp:txXfrm>
        <a:off x="7176627" y="3116125"/>
        <a:ext cx="355966" cy="4870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DF59D2-DB16-4581-99A2-94252572FC92}">
      <dsp:nvSpPr>
        <dsp:cNvPr id="0" name=""/>
        <dsp:cNvSpPr/>
      </dsp:nvSpPr>
      <dsp:spPr>
        <a:xfrm>
          <a:off x="0" y="0"/>
          <a:ext cx="6583680" cy="99571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800" kern="1200" dirty="0">
              <a:latin typeface="標楷體" pitchFamily="65" charset="-120"/>
              <a:ea typeface="標楷體" pitchFamily="65" charset="-120"/>
            </a:rPr>
            <a:t>劉基</a:t>
          </a:r>
          <a:r>
            <a:rPr lang="en-US" altLang="en-US" sz="4800" kern="1200" dirty="0">
              <a:latin typeface="標楷體" pitchFamily="65" charset="-120"/>
              <a:ea typeface="標楷體" pitchFamily="65" charset="-120"/>
            </a:rPr>
            <a:t>《</a:t>
          </a:r>
          <a:r>
            <a:rPr lang="zh-TW" altLang="en-US" sz="4800" kern="1200" dirty="0">
              <a:latin typeface="標楷體" pitchFamily="65" charset="-120"/>
              <a:ea typeface="標楷體" pitchFamily="65" charset="-120"/>
            </a:rPr>
            <a:t>春秋明經</a:t>
          </a:r>
          <a:r>
            <a:rPr lang="en-US" altLang="en-US" sz="4800" kern="1200" dirty="0">
              <a:latin typeface="標楷體" pitchFamily="65" charset="-120"/>
              <a:ea typeface="標楷體" pitchFamily="65" charset="-120"/>
            </a:rPr>
            <a:t>》</a:t>
          </a:r>
          <a:endParaRPr lang="zh-TW" altLang="en-US" sz="4800" kern="1200" dirty="0">
            <a:latin typeface="標楷體" pitchFamily="65" charset="-120"/>
            <a:ea typeface="標楷體" pitchFamily="65" charset="-120"/>
          </a:endParaRPr>
        </a:p>
      </dsp:txBody>
      <dsp:txXfrm>
        <a:off x="29163" y="29163"/>
        <a:ext cx="5425092" cy="937385"/>
      </dsp:txXfrm>
    </dsp:sp>
    <dsp:sp modelId="{FE209C36-9A26-490C-9945-97253B4046EB}">
      <dsp:nvSpPr>
        <dsp:cNvPr id="0" name=""/>
        <dsp:cNvSpPr/>
      </dsp:nvSpPr>
      <dsp:spPr>
        <a:xfrm>
          <a:off x="551383" y="1176750"/>
          <a:ext cx="6583680" cy="995711"/>
        </a:xfrm>
        <a:prstGeom prst="roundRect">
          <a:avLst>
            <a:gd name="adj" fmla="val 10000"/>
          </a:avLst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800" kern="1200" dirty="0">
              <a:latin typeface="標楷體" pitchFamily="65" charset="-120"/>
              <a:ea typeface="標楷體" pitchFamily="65" charset="-120"/>
            </a:rPr>
            <a:t>王船山</a:t>
          </a:r>
          <a:r>
            <a:rPr lang="en-US" altLang="en-US" sz="4800" kern="1200" dirty="0">
              <a:latin typeface="標楷體" pitchFamily="65" charset="-120"/>
              <a:ea typeface="標楷體" pitchFamily="65" charset="-120"/>
            </a:rPr>
            <a:t>‧</a:t>
          </a:r>
          <a:r>
            <a:rPr lang="zh-TW" altLang="en-US" sz="4800" kern="1200" dirty="0">
              <a:latin typeface="標楷體" pitchFamily="65" charset="-120"/>
              <a:ea typeface="標楷體" pitchFamily="65" charset="-120"/>
            </a:rPr>
            <a:t>常州學派</a:t>
          </a:r>
        </a:p>
      </dsp:txBody>
      <dsp:txXfrm>
        <a:off x="580546" y="1205913"/>
        <a:ext cx="5326758" cy="937385"/>
      </dsp:txXfrm>
    </dsp:sp>
    <dsp:sp modelId="{1A92FBF6-BD90-4C10-A18B-111B2943420C}">
      <dsp:nvSpPr>
        <dsp:cNvPr id="0" name=""/>
        <dsp:cNvSpPr/>
      </dsp:nvSpPr>
      <dsp:spPr>
        <a:xfrm>
          <a:off x="1094536" y="2353500"/>
          <a:ext cx="6583680" cy="995711"/>
        </a:xfrm>
        <a:prstGeom prst="roundRect">
          <a:avLst>
            <a:gd name="adj" fmla="val 10000"/>
          </a:avLst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800" kern="1200" dirty="0">
              <a:latin typeface="標楷體" pitchFamily="65" charset="-120"/>
              <a:ea typeface="標楷體" pitchFamily="65" charset="-120"/>
            </a:rPr>
            <a:t>熊十力</a:t>
          </a:r>
        </a:p>
      </dsp:txBody>
      <dsp:txXfrm>
        <a:off x="1123699" y="2382663"/>
        <a:ext cx="5334987" cy="937385"/>
      </dsp:txXfrm>
    </dsp:sp>
    <dsp:sp modelId="{8D21FE51-94BA-4D5B-B418-B57EA6F4C29B}">
      <dsp:nvSpPr>
        <dsp:cNvPr id="0" name=""/>
        <dsp:cNvSpPr/>
      </dsp:nvSpPr>
      <dsp:spPr>
        <a:xfrm>
          <a:off x="1645920" y="3530251"/>
          <a:ext cx="6583680" cy="995711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800" kern="1200" dirty="0">
              <a:latin typeface="標楷體" pitchFamily="65" charset="-120"/>
              <a:ea typeface="標楷體" pitchFamily="65" charset="-120"/>
            </a:rPr>
            <a:t>毓老師</a:t>
          </a:r>
          <a:r>
            <a:rPr lang="en-US" altLang="zh-TW" sz="4800" kern="1200" dirty="0">
              <a:latin typeface="標楷體" pitchFamily="65" charset="-120"/>
              <a:ea typeface="標楷體" pitchFamily="65" charset="-120"/>
            </a:rPr>
            <a:t>‧</a:t>
          </a:r>
          <a:r>
            <a:rPr lang="zh-TW" altLang="en-US" sz="4800" kern="1200" dirty="0">
              <a:latin typeface="標楷體" pitchFamily="65" charset="-120"/>
              <a:ea typeface="標楷體" pitchFamily="65" charset="-120"/>
            </a:rPr>
            <a:t>南老師</a:t>
          </a:r>
        </a:p>
      </dsp:txBody>
      <dsp:txXfrm>
        <a:off x="1675083" y="3559414"/>
        <a:ext cx="5326758" cy="937385"/>
      </dsp:txXfrm>
    </dsp:sp>
    <dsp:sp modelId="{470262FF-7723-4169-9428-0FB13B79F319}">
      <dsp:nvSpPr>
        <dsp:cNvPr id="0" name=""/>
        <dsp:cNvSpPr/>
      </dsp:nvSpPr>
      <dsp:spPr>
        <a:xfrm>
          <a:off x="5936467" y="7626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900" kern="1200"/>
        </a:p>
      </dsp:txBody>
      <dsp:txXfrm>
        <a:off x="6082090" y="762624"/>
        <a:ext cx="355966" cy="487027"/>
      </dsp:txXfrm>
    </dsp:sp>
    <dsp:sp modelId="{1DB30490-1757-466A-94C6-BA841C192D82}">
      <dsp:nvSpPr>
        <dsp:cNvPr id="0" name=""/>
        <dsp:cNvSpPr/>
      </dsp:nvSpPr>
      <dsp:spPr>
        <a:xfrm>
          <a:off x="6487850" y="193937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900" kern="1200"/>
        </a:p>
      </dsp:txBody>
      <dsp:txXfrm>
        <a:off x="6633473" y="1939375"/>
        <a:ext cx="355966" cy="487027"/>
      </dsp:txXfrm>
    </dsp:sp>
    <dsp:sp modelId="{667A20AE-883A-43DA-B7FB-38AE27904511}">
      <dsp:nvSpPr>
        <dsp:cNvPr id="0" name=""/>
        <dsp:cNvSpPr/>
      </dsp:nvSpPr>
      <dsp:spPr>
        <a:xfrm>
          <a:off x="7031004" y="311612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900" kern="1200"/>
        </a:p>
      </dsp:txBody>
      <dsp:txXfrm>
        <a:off x="7176627" y="3116125"/>
        <a:ext cx="355966" cy="48702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FA760A-1FF6-474B-A913-84F6A4A8CD0E}">
      <dsp:nvSpPr>
        <dsp:cNvPr id="0" name=""/>
        <dsp:cNvSpPr/>
      </dsp:nvSpPr>
      <dsp:spPr>
        <a:xfrm rot="16200000">
          <a:off x="925909" y="-925909"/>
          <a:ext cx="2262981" cy="4114800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400" kern="1200" dirty="0">
              <a:latin typeface="標楷體" pitchFamily="65" charset="-120"/>
              <a:ea typeface="標楷體" pitchFamily="65" charset="-120"/>
            </a:rPr>
            <a:t>治理</a:t>
          </a:r>
        </a:p>
      </dsp:txBody>
      <dsp:txXfrm rot="5400000">
        <a:off x="-1" y="1"/>
        <a:ext cx="4114800" cy="1697236"/>
      </dsp:txXfrm>
    </dsp:sp>
    <dsp:sp modelId="{DC6314D0-257D-4211-9CBD-441301CA18E9}">
      <dsp:nvSpPr>
        <dsp:cNvPr id="0" name=""/>
        <dsp:cNvSpPr/>
      </dsp:nvSpPr>
      <dsp:spPr>
        <a:xfrm>
          <a:off x="4114800" y="0"/>
          <a:ext cx="4114800" cy="2262981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400" kern="1200" dirty="0">
              <a:latin typeface="標楷體" pitchFamily="65" charset="-120"/>
              <a:ea typeface="標楷體" pitchFamily="65" charset="-120"/>
            </a:rPr>
            <a:t>經營</a:t>
          </a:r>
        </a:p>
      </dsp:txBody>
      <dsp:txXfrm>
        <a:off x="4114800" y="0"/>
        <a:ext cx="4114800" cy="1697236"/>
      </dsp:txXfrm>
    </dsp:sp>
    <dsp:sp modelId="{D810FB51-EE76-435B-979D-16A33E668C35}">
      <dsp:nvSpPr>
        <dsp:cNvPr id="0" name=""/>
        <dsp:cNvSpPr/>
      </dsp:nvSpPr>
      <dsp:spPr>
        <a:xfrm rot="10800000">
          <a:off x="0" y="2262981"/>
          <a:ext cx="4114800" cy="2262981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400" kern="1200" dirty="0">
              <a:latin typeface="標楷體" pitchFamily="65" charset="-120"/>
              <a:ea typeface="標楷體" pitchFamily="65" charset="-120"/>
            </a:rPr>
            <a:t>貢創</a:t>
          </a:r>
        </a:p>
      </dsp:txBody>
      <dsp:txXfrm rot="10800000">
        <a:off x="0" y="2828726"/>
        <a:ext cx="4114800" cy="1697236"/>
      </dsp:txXfrm>
    </dsp:sp>
    <dsp:sp modelId="{E0DB3EC4-9322-4383-A0A0-3BCB124E5A70}">
      <dsp:nvSpPr>
        <dsp:cNvPr id="0" name=""/>
        <dsp:cNvSpPr/>
      </dsp:nvSpPr>
      <dsp:spPr>
        <a:xfrm rot="5400000">
          <a:off x="5040709" y="1337072"/>
          <a:ext cx="2262981" cy="4114800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400" kern="1200" dirty="0">
              <a:latin typeface="標楷體" pitchFamily="65" charset="-120"/>
              <a:ea typeface="標楷體" pitchFamily="65" charset="-120"/>
            </a:rPr>
            <a:t>管理</a:t>
          </a:r>
        </a:p>
      </dsp:txBody>
      <dsp:txXfrm rot="-5400000">
        <a:off x="4114799" y="2828726"/>
        <a:ext cx="4114800" cy="1697236"/>
      </dsp:txXfrm>
    </dsp:sp>
    <dsp:sp modelId="{BE04B2AF-502A-448A-B149-96F1F6C90544}">
      <dsp:nvSpPr>
        <dsp:cNvPr id="0" name=""/>
        <dsp:cNvSpPr/>
      </dsp:nvSpPr>
      <dsp:spPr>
        <a:xfrm>
          <a:off x="2880359" y="1697236"/>
          <a:ext cx="2468880" cy="1131490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400" kern="12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經略</a:t>
          </a:r>
        </a:p>
      </dsp:txBody>
      <dsp:txXfrm>
        <a:off x="2935594" y="1752471"/>
        <a:ext cx="2358410" cy="10210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0956E-9382-4CDF-B069-D026411646C9}">
      <dsp:nvSpPr>
        <dsp:cNvPr id="0" name=""/>
        <dsp:cNvSpPr/>
      </dsp:nvSpPr>
      <dsp:spPr>
        <a:xfrm>
          <a:off x="251819" y="175469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itchFamily="65" charset="-120"/>
              <a:ea typeface="標楷體" pitchFamily="65" charset="-120"/>
            </a:rPr>
            <a:t>元</a:t>
          </a:r>
        </a:p>
      </dsp:txBody>
      <dsp:txXfrm>
        <a:off x="281593" y="1784468"/>
        <a:ext cx="1973599" cy="957025"/>
      </dsp:txXfrm>
    </dsp:sp>
    <dsp:sp modelId="{61385A4F-FD15-49D1-AD06-4C27ACEAAC6B}">
      <dsp:nvSpPr>
        <dsp:cNvPr id="0" name=""/>
        <dsp:cNvSpPr/>
      </dsp:nvSpPr>
      <dsp:spPr>
        <a:xfrm rot="18289469">
          <a:off x="1979541" y="1658236"/>
          <a:ext cx="142411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24110" y="2021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2655994" y="1642848"/>
        <a:ext cx="71205" cy="71205"/>
      </dsp:txXfrm>
    </dsp:sp>
    <dsp:sp modelId="{B64AB7E6-8F48-430E-984A-0533D52FBF31}">
      <dsp:nvSpPr>
        <dsp:cNvPr id="0" name=""/>
        <dsp:cNvSpPr/>
      </dsp:nvSpPr>
      <dsp:spPr>
        <a:xfrm>
          <a:off x="3098226" y="585634"/>
          <a:ext cx="2033147" cy="10165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itchFamily="65" charset="-120"/>
              <a:ea typeface="標楷體" pitchFamily="65" charset="-120"/>
            </a:rPr>
            <a:t>乾</a:t>
          </a:r>
        </a:p>
      </dsp:txBody>
      <dsp:txXfrm>
        <a:off x="3128000" y="615408"/>
        <a:ext cx="1973599" cy="957025"/>
      </dsp:txXfrm>
    </dsp:sp>
    <dsp:sp modelId="{E9378536-2EF4-4367-A843-794A1A6C0857}">
      <dsp:nvSpPr>
        <dsp:cNvPr id="0" name=""/>
        <dsp:cNvSpPr/>
      </dsp:nvSpPr>
      <dsp:spPr>
        <a:xfrm rot="19457599">
          <a:off x="5037237" y="78144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5512964" y="776618"/>
        <a:ext cx="50076" cy="50076"/>
      </dsp:txXfrm>
    </dsp:sp>
    <dsp:sp modelId="{4BDF4120-5955-4656-9AF4-1216AF932C39}">
      <dsp:nvSpPr>
        <dsp:cNvPr id="0" name=""/>
        <dsp:cNvSpPr/>
      </dsp:nvSpPr>
      <dsp:spPr>
        <a:xfrm>
          <a:off x="5944632" y="1104"/>
          <a:ext cx="2033147" cy="10165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itchFamily="65" charset="-120"/>
              <a:ea typeface="標楷體" pitchFamily="65" charset="-120"/>
            </a:rPr>
            <a:t>德</a:t>
          </a:r>
        </a:p>
      </dsp:txBody>
      <dsp:txXfrm>
        <a:off x="5974406" y="30878"/>
        <a:ext cx="1973599" cy="957025"/>
      </dsp:txXfrm>
    </dsp:sp>
    <dsp:sp modelId="{7D50FC08-C68B-49EA-A76F-2EAE8882ED5C}">
      <dsp:nvSpPr>
        <dsp:cNvPr id="0" name=""/>
        <dsp:cNvSpPr/>
      </dsp:nvSpPr>
      <dsp:spPr>
        <a:xfrm rot="2142401">
          <a:off x="5037237" y="136597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5512964" y="1361148"/>
        <a:ext cx="50076" cy="50076"/>
      </dsp:txXfrm>
    </dsp:sp>
    <dsp:sp modelId="{A04D7DC3-6338-458E-A25F-A8413486BC76}">
      <dsp:nvSpPr>
        <dsp:cNvPr id="0" name=""/>
        <dsp:cNvSpPr/>
      </dsp:nvSpPr>
      <dsp:spPr>
        <a:xfrm>
          <a:off x="5944632" y="1170164"/>
          <a:ext cx="2033147" cy="10165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itchFamily="65" charset="-120"/>
              <a:ea typeface="標楷體" pitchFamily="65" charset="-120"/>
            </a:rPr>
            <a:t>險</a:t>
          </a:r>
        </a:p>
      </dsp:txBody>
      <dsp:txXfrm>
        <a:off x="5974406" y="1199938"/>
        <a:ext cx="1973599" cy="957025"/>
      </dsp:txXfrm>
    </dsp:sp>
    <dsp:sp modelId="{8345B263-A548-4A32-8B07-899672E25674}">
      <dsp:nvSpPr>
        <dsp:cNvPr id="0" name=""/>
        <dsp:cNvSpPr/>
      </dsp:nvSpPr>
      <dsp:spPr>
        <a:xfrm rot="3310531">
          <a:off x="1979541" y="2827296"/>
          <a:ext cx="142411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24110" y="2021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2655994" y="2811908"/>
        <a:ext cx="71205" cy="71205"/>
      </dsp:txXfrm>
    </dsp:sp>
    <dsp:sp modelId="{11813FCA-E9F1-41B5-928D-D84A0961B87B}">
      <dsp:nvSpPr>
        <dsp:cNvPr id="0" name=""/>
        <dsp:cNvSpPr/>
      </dsp:nvSpPr>
      <dsp:spPr>
        <a:xfrm>
          <a:off x="3098226" y="2923754"/>
          <a:ext cx="2033147" cy="10165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itchFamily="65" charset="-120"/>
              <a:ea typeface="標楷體" pitchFamily="65" charset="-120"/>
            </a:rPr>
            <a:t>坤</a:t>
          </a:r>
        </a:p>
      </dsp:txBody>
      <dsp:txXfrm>
        <a:off x="3128000" y="2953528"/>
        <a:ext cx="1973599" cy="957025"/>
      </dsp:txXfrm>
    </dsp:sp>
    <dsp:sp modelId="{D87E11ED-3998-4464-9476-49EAB21ECB95}">
      <dsp:nvSpPr>
        <dsp:cNvPr id="0" name=""/>
        <dsp:cNvSpPr/>
      </dsp:nvSpPr>
      <dsp:spPr>
        <a:xfrm rot="19457599">
          <a:off x="5037237" y="311956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5512964" y="3114738"/>
        <a:ext cx="50076" cy="50076"/>
      </dsp:txXfrm>
    </dsp:sp>
    <dsp:sp modelId="{35B98F9F-84C4-4CB2-9882-C23237AA2DD4}">
      <dsp:nvSpPr>
        <dsp:cNvPr id="0" name=""/>
        <dsp:cNvSpPr/>
      </dsp:nvSpPr>
      <dsp:spPr>
        <a:xfrm>
          <a:off x="5944632" y="2339224"/>
          <a:ext cx="2033147" cy="10165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itchFamily="65" charset="-120"/>
              <a:ea typeface="標楷體" pitchFamily="65" charset="-120"/>
            </a:rPr>
            <a:t>業</a:t>
          </a:r>
        </a:p>
      </dsp:txBody>
      <dsp:txXfrm>
        <a:off x="5974406" y="2368998"/>
        <a:ext cx="1973599" cy="957025"/>
      </dsp:txXfrm>
    </dsp:sp>
    <dsp:sp modelId="{A1FDE5C6-2CD4-4850-AB88-B5DC5ACD8FD3}">
      <dsp:nvSpPr>
        <dsp:cNvPr id="0" name=""/>
        <dsp:cNvSpPr/>
      </dsp:nvSpPr>
      <dsp:spPr>
        <a:xfrm rot="2142401">
          <a:off x="5037237" y="370409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5512964" y="3699267"/>
        <a:ext cx="50076" cy="50076"/>
      </dsp:txXfrm>
    </dsp:sp>
    <dsp:sp modelId="{71DADB7F-67CF-48D2-8A20-04BDA5487188}">
      <dsp:nvSpPr>
        <dsp:cNvPr id="0" name=""/>
        <dsp:cNvSpPr/>
      </dsp:nvSpPr>
      <dsp:spPr>
        <a:xfrm>
          <a:off x="5944632" y="3508284"/>
          <a:ext cx="2033147" cy="10165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itchFamily="65" charset="-120"/>
              <a:ea typeface="標楷體" pitchFamily="65" charset="-120"/>
            </a:rPr>
            <a:t>阻</a:t>
          </a:r>
        </a:p>
      </dsp:txBody>
      <dsp:txXfrm>
        <a:off x="5974406" y="3538058"/>
        <a:ext cx="1973599" cy="95702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738AC-5DA1-42A6-8124-AFF6413422E2}">
      <dsp:nvSpPr>
        <dsp:cNvPr id="0" name=""/>
        <dsp:cNvSpPr/>
      </dsp:nvSpPr>
      <dsp:spPr>
        <a:xfrm>
          <a:off x="1188368" y="37941"/>
          <a:ext cx="8138862" cy="1184895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254000" bIns="188102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kern="1200" dirty="0">
              <a:latin typeface="標楷體" panose="03000509000000000000" pitchFamily="65" charset="-120"/>
              <a:ea typeface="標楷體" panose="03000509000000000000" pitchFamily="65" charset="-120"/>
            </a:rPr>
            <a:t>元</a:t>
          </a:r>
        </a:p>
      </dsp:txBody>
      <dsp:txXfrm>
        <a:off x="1188368" y="334165"/>
        <a:ext cx="7842638" cy="592447"/>
      </dsp:txXfrm>
    </dsp:sp>
    <dsp:sp modelId="{F3E212AA-A889-4044-85D7-DCA41EEA72F2}">
      <dsp:nvSpPr>
        <dsp:cNvPr id="0" name=""/>
        <dsp:cNvSpPr/>
      </dsp:nvSpPr>
      <dsp:spPr>
        <a:xfrm>
          <a:off x="1188368" y="953600"/>
          <a:ext cx="1876007" cy="21917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善之長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體仁→長人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立元神</a:t>
          </a:r>
          <a:endParaRPr lang="en-US" altLang="zh-TW" sz="2400" kern="1200" dirty="0">
            <a:solidFill>
              <a:srgbClr val="FF00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定大計</a:t>
          </a:r>
        </a:p>
      </dsp:txBody>
      <dsp:txXfrm>
        <a:off x="1188368" y="953600"/>
        <a:ext cx="1876007" cy="2191700"/>
      </dsp:txXfrm>
    </dsp:sp>
    <dsp:sp modelId="{29EB3C02-887E-47EE-94D1-39E89CA7B1DF}">
      <dsp:nvSpPr>
        <dsp:cNvPr id="0" name=""/>
        <dsp:cNvSpPr/>
      </dsp:nvSpPr>
      <dsp:spPr>
        <a:xfrm>
          <a:off x="3064376" y="432767"/>
          <a:ext cx="6262854" cy="1184895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254000" bIns="188102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kern="1200" dirty="0">
              <a:latin typeface="標楷體" panose="03000509000000000000" pitchFamily="65" charset="-120"/>
              <a:ea typeface="標楷體" panose="03000509000000000000" pitchFamily="65" charset="-120"/>
            </a:rPr>
            <a:t>亨</a:t>
          </a:r>
        </a:p>
      </dsp:txBody>
      <dsp:txXfrm>
        <a:off x="3064376" y="728991"/>
        <a:ext cx="5966630" cy="592447"/>
      </dsp:txXfrm>
    </dsp:sp>
    <dsp:sp modelId="{8545029D-38B8-4B16-9CF8-628024F340FE}">
      <dsp:nvSpPr>
        <dsp:cNvPr id="0" name=""/>
        <dsp:cNvSpPr/>
      </dsp:nvSpPr>
      <dsp:spPr>
        <a:xfrm>
          <a:off x="3064376" y="1348425"/>
          <a:ext cx="1876007" cy="21358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嘉之會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嘉會→合禮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展策略</a:t>
          </a:r>
          <a:endParaRPr lang="en-US" altLang="zh-TW" sz="2400" kern="1200" dirty="0">
            <a:solidFill>
              <a:srgbClr val="7030A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羅資源</a:t>
          </a:r>
        </a:p>
      </dsp:txBody>
      <dsp:txXfrm>
        <a:off x="3064376" y="1348425"/>
        <a:ext cx="1876007" cy="2135836"/>
      </dsp:txXfrm>
    </dsp:sp>
    <dsp:sp modelId="{E77C9F40-4E57-45DF-A96A-0B485297D5E6}">
      <dsp:nvSpPr>
        <dsp:cNvPr id="0" name=""/>
        <dsp:cNvSpPr/>
      </dsp:nvSpPr>
      <dsp:spPr>
        <a:xfrm>
          <a:off x="4940384" y="827592"/>
          <a:ext cx="4386846" cy="1184895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254000" bIns="188102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kern="1200" dirty="0">
              <a:latin typeface="標楷體" panose="03000509000000000000" pitchFamily="65" charset="-120"/>
              <a:ea typeface="標楷體" panose="03000509000000000000" pitchFamily="65" charset="-120"/>
            </a:rPr>
            <a:t>利</a:t>
          </a:r>
        </a:p>
      </dsp:txBody>
      <dsp:txXfrm>
        <a:off x="4940384" y="1123816"/>
        <a:ext cx="4090622" cy="592447"/>
      </dsp:txXfrm>
    </dsp:sp>
    <dsp:sp modelId="{571B94D1-830F-433B-97EB-26C4F109D6A8}">
      <dsp:nvSpPr>
        <dsp:cNvPr id="0" name=""/>
        <dsp:cNvSpPr/>
      </dsp:nvSpPr>
      <dsp:spPr>
        <a:xfrm>
          <a:off x="4940384" y="1743251"/>
          <a:ext cx="1876007" cy="21501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義之和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利物→和義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通權變</a:t>
          </a:r>
          <a:endParaRPr lang="en-US" altLang="zh-TW" sz="2400" kern="1200" dirty="0">
            <a:solidFill>
              <a:srgbClr val="FF00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明賞罰</a:t>
          </a:r>
        </a:p>
      </dsp:txBody>
      <dsp:txXfrm>
        <a:off x="4940384" y="1743251"/>
        <a:ext cx="1876007" cy="2150117"/>
      </dsp:txXfrm>
    </dsp:sp>
    <dsp:sp modelId="{3C7FA663-7C46-430B-8DBC-568A49A95159}">
      <dsp:nvSpPr>
        <dsp:cNvPr id="0" name=""/>
        <dsp:cNvSpPr/>
      </dsp:nvSpPr>
      <dsp:spPr>
        <a:xfrm>
          <a:off x="6816392" y="1222417"/>
          <a:ext cx="2510838" cy="1184895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254000" bIns="188102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kern="1200" dirty="0">
              <a:latin typeface="標楷體" panose="03000509000000000000" pitchFamily="65" charset="-120"/>
              <a:ea typeface="標楷體" panose="03000509000000000000" pitchFamily="65" charset="-120"/>
            </a:rPr>
            <a:t>貞</a:t>
          </a:r>
        </a:p>
      </dsp:txBody>
      <dsp:txXfrm>
        <a:off x="6816392" y="1518641"/>
        <a:ext cx="2214614" cy="592447"/>
      </dsp:txXfrm>
    </dsp:sp>
    <dsp:sp modelId="{DDF61203-B2F5-456E-ABE3-A36FC68123BC}">
      <dsp:nvSpPr>
        <dsp:cNvPr id="0" name=""/>
        <dsp:cNvSpPr/>
      </dsp:nvSpPr>
      <dsp:spPr>
        <a:xfrm>
          <a:off x="6816392" y="2138076"/>
          <a:ext cx="1893099" cy="21753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事之幹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貞固→幹事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達目標</a:t>
          </a:r>
          <a:endParaRPr lang="en-US" altLang="zh-TW" sz="2400" kern="1200" dirty="0">
            <a:solidFill>
              <a:srgbClr val="00B05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勵新章</a:t>
          </a:r>
        </a:p>
      </dsp:txBody>
      <dsp:txXfrm>
        <a:off x="6816392" y="2138076"/>
        <a:ext cx="1893099" cy="217531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8BA5F7-2AEA-491C-B11E-6F9EBB3395B3}">
      <dsp:nvSpPr>
        <dsp:cNvPr id="0" name=""/>
        <dsp:cNvSpPr/>
      </dsp:nvSpPr>
      <dsp:spPr>
        <a:xfrm rot="5400000">
          <a:off x="387510" y="1985930"/>
          <a:ext cx="1165208" cy="1938880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A2E112-BB61-4DB2-A5D4-3EE55F2B62FF}">
      <dsp:nvSpPr>
        <dsp:cNvPr id="0" name=""/>
        <dsp:cNvSpPr/>
      </dsp:nvSpPr>
      <dsp:spPr>
        <a:xfrm>
          <a:off x="193008" y="2565237"/>
          <a:ext cx="1750432" cy="1534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t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300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善長</a:t>
          </a:r>
        </a:p>
      </dsp:txBody>
      <dsp:txXfrm>
        <a:off x="193008" y="2565237"/>
        <a:ext cx="1750432" cy="1534356"/>
      </dsp:txXfrm>
    </dsp:sp>
    <dsp:sp modelId="{80697EDD-8CAB-4BFC-92A1-DBB533DB831E}">
      <dsp:nvSpPr>
        <dsp:cNvPr id="0" name=""/>
        <dsp:cNvSpPr/>
      </dsp:nvSpPr>
      <dsp:spPr>
        <a:xfrm>
          <a:off x="1613170" y="1843187"/>
          <a:ext cx="330270" cy="330270"/>
        </a:xfrm>
        <a:prstGeom prst="triangle">
          <a:avLst>
            <a:gd name="adj" fmla="val 100000"/>
          </a:avLst>
        </a:prstGeom>
        <a:solidFill>
          <a:schemeClr val="accent4">
            <a:hueOff val="1225111"/>
            <a:satOff val="-5097"/>
            <a:lumOff val="1201"/>
            <a:alphaOff val="0"/>
          </a:schemeClr>
        </a:solidFill>
        <a:ln w="12700" cap="flat" cmpd="sng" algn="ctr">
          <a:solidFill>
            <a:schemeClr val="accent4">
              <a:hueOff val="1225111"/>
              <a:satOff val="-5097"/>
              <a:lumOff val="120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902A5D-8A91-4059-AE08-DC1D39B56ECB}">
      <dsp:nvSpPr>
        <dsp:cNvPr id="0" name=""/>
        <dsp:cNvSpPr/>
      </dsp:nvSpPr>
      <dsp:spPr>
        <a:xfrm rot="5400000">
          <a:off x="2530381" y="1455674"/>
          <a:ext cx="1165208" cy="1938880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2450223"/>
            <a:satOff val="-10194"/>
            <a:lumOff val="2402"/>
            <a:alphaOff val="0"/>
          </a:schemeClr>
        </a:solidFill>
        <a:ln w="12700" cap="flat" cmpd="sng" algn="ctr">
          <a:solidFill>
            <a:schemeClr val="accent4">
              <a:hueOff val="2450223"/>
              <a:satOff val="-10194"/>
              <a:lumOff val="24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2EFEFA-B748-43DE-84B1-FA3107A753D8}">
      <dsp:nvSpPr>
        <dsp:cNvPr id="0" name=""/>
        <dsp:cNvSpPr/>
      </dsp:nvSpPr>
      <dsp:spPr>
        <a:xfrm>
          <a:off x="2335879" y="2034982"/>
          <a:ext cx="1750432" cy="1534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t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300" kern="12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嘉會</a:t>
          </a:r>
        </a:p>
      </dsp:txBody>
      <dsp:txXfrm>
        <a:off x="2335879" y="2034982"/>
        <a:ext cx="1750432" cy="1534356"/>
      </dsp:txXfrm>
    </dsp:sp>
    <dsp:sp modelId="{D695EF99-83B7-45E0-9438-D8DE28E16C9D}">
      <dsp:nvSpPr>
        <dsp:cNvPr id="0" name=""/>
        <dsp:cNvSpPr/>
      </dsp:nvSpPr>
      <dsp:spPr>
        <a:xfrm>
          <a:off x="3756041" y="1312931"/>
          <a:ext cx="330270" cy="330270"/>
        </a:xfrm>
        <a:prstGeom prst="triangle">
          <a:avLst>
            <a:gd name="adj" fmla="val 100000"/>
          </a:avLst>
        </a:prstGeom>
        <a:solidFill>
          <a:schemeClr val="accent4">
            <a:hueOff val="3675334"/>
            <a:satOff val="-15291"/>
            <a:lumOff val="3603"/>
            <a:alphaOff val="0"/>
          </a:schemeClr>
        </a:solidFill>
        <a:ln w="12700" cap="flat" cmpd="sng" algn="ctr">
          <a:solidFill>
            <a:schemeClr val="accent4">
              <a:hueOff val="3675334"/>
              <a:satOff val="-15291"/>
              <a:lumOff val="360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B8B42A-AAA1-4772-B298-CD598DF1407A}">
      <dsp:nvSpPr>
        <dsp:cNvPr id="0" name=""/>
        <dsp:cNvSpPr/>
      </dsp:nvSpPr>
      <dsp:spPr>
        <a:xfrm rot="5400000">
          <a:off x="4673253" y="925418"/>
          <a:ext cx="1165208" cy="1938880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accent4">
              <a:hueOff val="4900445"/>
              <a:satOff val="-20388"/>
              <a:lumOff val="4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15AEBD-4AB9-46DF-BF61-DFD62A3353E7}">
      <dsp:nvSpPr>
        <dsp:cNvPr id="0" name=""/>
        <dsp:cNvSpPr/>
      </dsp:nvSpPr>
      <dsp:spPr>
        <a:xfrm>
          <a:off x="4478750" y="1504726"/>
          <a:ext cx="1750432" cy="1534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t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300" kern="1200" dirty="0">
              <a:latin typeface="標楷體" panose="03000509000000000000" pitchFamily="65" charset="-120"/>
              <a:ea typeface="標楷體" panose="03000509000000000000" pitchFamily="65" charset="-120"/>
            </a:rPr>
            <a:t>義和</a:t>
          </a:r>
        </a:p>
      </dsp:txBody>
      <dsp:txXfrm>
        <a:off x="4478750" y="1504726"/>
        <a:ext cx="1750432" cy="1534356"/>
      </dsp:txXfrm>
    </dsp:sp>
    <dsp:sp modelId="{CE546F97-15FF-4705-ABC4-F4D46DCA8D88}">
      <dsp:nvSpPr>
        <dsp:cNvPr id="0" name=""/>
        <dsp:cNvSpPr/>
      </dsp:nvSpPr>
      <dsp:spPr>
        <a:xfrm>
          <a:off x="5898912" y="782676"/>
          <a:ext cx="330270" cy="330270"/>
        </a:xfrm>
        <a:prstGeom prst="triangle">
          <a:avLst>
            <a:gd name="adj" fmla="val 100000"/>
          </a:avLst>
        </a:prstGeom>
        <a:solidFill>
          <a:schemeClr val="accent4">
            <a:hueOff val="6125556"/>
            <a:satOff val="-25486"/>
            <a:lumOff val="6005"/>
            <a:alphaOff val="0"/>
          </a:schemeClr>
        </a:solidFill>
        <a:ln w="12700" cap="flat" cmpd="sng" algn="ctr">
          <a:solidFill>
            <a:schemeClr val="accent4">
              <a:hueOff val="6125556"/>
              <a:satOff val="-25486"/>
              <a:lumOff val="60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B58923-5513-439B-9096-7AB5AA856440}">
      <dsp:nvSpPr>
        <dsp:cNvPr id="0" name=""/>
        <dsp:cNvSpPr/>
      </dsp:nvSpPr>
      <dsp:spPr>
        <a:xfrm rot="5400000">
          <a:off x="6816124" y="395163"/>
          <a:ext cx="1165208" cy="1938880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7350668"/>
            <a:satOff val="-30583"/>
            <a:lumOff val="7206"/>
            <a:alphaOff val="0"/>
          </a:schemeClr>
        </a:solidFill>
        <a:ln w="12700" cap="flat" cmpd="sng" algn="ctr">
          <a:solidFill>
            <a:schemeClr val="accent4">
              <a:hueOff val="7350668"/>
              <a:satOff val="-30583"/>
              <a:lumOff val="72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C914E4-2C31-4D78-812F-5408CD154672}">
      <dsp:nvSpPr>
        <dsp:cNvPr id="0" name=""/>
        <dsp:cNvSpPr/>
      </dsp:nvSpPr>
      <dsp:spPr>
        <a:xfrm>
          <a:off x="6621621" y="974470"/>
          <a:ext cx="1750432" cy="1534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t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300" kern="12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事幹</a:t>
          </a:r>
        </a:p>
      </dsp:txBody>
      <dsp:txXfrm>
        <a:off x="6621621" y="974470"/>
        <a:ext cx="1750432" cy="1534356"/>
      </dsp:txXfrm>
    </dsp:sp>
    <dsp:sp modelId="{A6399502-EFA3-4765-A9CC-4BB0FDC528DB}">
      <dsp:nvSpPr>
        <dsp:cNvPr id="0" name=""/>
        <dsp:cNvSpPr/>
      </dsp:nvSpPr>
      <dsp:spPr>
        <a:xfrm>
          <a:off x="8041783" y="252420"/>
          <a:ext cx="330270" cy="330270"/>
        </a:xfrm>
        <a:prstGeom prst="triangle">
          <a:avLst>
            <a:gd name="adj" fmla="val 100000"/>
          </a:avLst>
        </a:prstGeom>
        <a:solidFill>
          <a:schemeClr val="accent4">
            <a:hueOff val="8575779"/>
            <a:satOff val="-35680"/>
            <a:lumOff val="8407"/>
            <a:alphaOff val="0"/>
          </a:schemeClr>
        </a:solidFill>
        <a:ln w="12700" cap="flat" cmpd="sng" algn="ctr">
          <a:solidFill>
            <a:schemeClr val="accent4">
              <a:hueOff val="8575779"/>
              <a:satOff val="-35680"/>
              <a:lumOff val="84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60E4E7-1D36-4407-B329-C7BC0DF14B30}">
      <dsp:nvSpPr>
        <dsp:cNvPr id="0" name=""/>
        <dsp:cNvSpPr/>
      </dsp:nvSpPr>
      <dsp:spPr>
        <a:xfrm rot="5400000">
          <a:off x="8958995" y="-135092"/>
          <a:ext cx="1165208" cy="1938880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7E90EB-672B-4FFA-A53D-7B418BF2B245}">
      <dsp:nvSpPr>
        <dsp:cNvPr id="0" name=""/>
        <dsp:cNvSpPr/>
      </dsp:nvSpPr>
      <dsp:spPr>
        <a:xfrm>
          <a:off x="8764492" y="444215"/>
          <a:ext cx="1750432" cy="1534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t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300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新元</a:t>
          </a:r>
        </a:p>
      </dsp:txBody>
      <dsp:txXfrm>
        <a:off x="8764492" y="444215"/>
        <a:ext cx="1750432" cy="153435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070F62-2789-4934-B357-C352C7336717}">
      <dsp:nvSpPr>
        <dsp:cNvPr id="0" name=""/>
        <dsp:cNvSpPr/>
      </dsp:nvSpPr>
      <dsp:spPr>
        <a:xfrm>
          <a:off x="3104102" y="-27825"/>
          <a:ext cx="4307394" cy="4307394"/>
        </a:xfrm>
        <a:prstGeom prst="circularArrow">
          <a:avLst>
            <a:gd name="adj1" fmla="val 5544"/>
            <a:gd name="adj2" fmla="val 330680"/>
            <a:gd name="adj3" fmla="val 13736417"/>
            <a:gd name="adj4" fmla="val 17410056"/>
            <a:gd name="adj5" fmla="val 5757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978F1E-C4E6-485B-8C34-8547055FC2E7}">
      <dsp:nvSpPr>
        <dsp:cNvPr id="0" name=""/>
        <dsp:cNvSpPr/>
      </dsp:nvSpPr>
      <dsp:spPr>
        <a:xfrm>
          <a:off x="4232169" y="1414"/>
          <a:ext cx="2051260" cy="10256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800" kern="1200" dirty="0">
              <a:latin typeface="標楷體" panose="03000509000000000000" pitchFamily="65" charset="-120"/>
              <a:ea typeface="標楷體" panose="03000509000000000000" pitchFamily="65" charset="-120"/>
            </a:rPr>
            <a:t>元深</a:t>
          </a:r>
        </a:p>
      </dsp:txBody>
      <dsp:txXfrm>
        <a:off x="4282236" y="51481"/>
        <a:ext cx="1951126" cy="925496"/>
      </dsp:txXfrm>
    </dsp:sp>
    <dsp:sp modelId="{68991426-E9CA-4009-BD39-3BC06B20F101}">
      <dsp:nvSpPr>
        <dsp:cNvPr id="0" name=""/>
        <dsp:cNvSpPr/>
      </dsp:nvSpPr>
      <dsp:spPr>
        <a:xfrm>
          <a:off x="5979109" y="1270641"/>
          <a:ext cx="2051260" cy="1025630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800" kern="1200" dirty="0">
              <a:latin typeface="標楷體" panose="03000509000000000000" pitchFamily="65" charset="-120"/>
              <a:ea typeface="標楷體" panose="03000509000000000000" pitchFamily="65" charset="-120"/>
            </a:rPr>
            <a:t>天端</a:t>
          </a:r>
        </a:p>
      </dsp:txBody>
      <dsp:txXfrm>
        <a:off x="6029176" y="1320708"/>
        <a:ext cx="1951126" cy="925496"/>
      </dsp:txXfrm>
    </dsp:sp>
    <dsp:sp modelId="{8A8DD4F7-986E-474F-92D8-E4D6B930C164}">
      <dsp:nvSpPr>
        <dsp:cNvPr id="0" name=""/>
        <dsp:cNvSpPr/>
      </dsp:nvSpPr>
      <dsp:spPr>
        <a:xfrm>
          <a:off x="5311838" y="3324292"/>
          <a:ext cx="2051260" cy="102563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800" kern="1200" dirty="0">
              <a:latin typeface="標楷體" panose="03000509000000000000" pitchFamily="65" charset="-120"/>
              <a:ea typeface="標楷體" panose="03000509000000000000" pitchFamily="65" charset="-120"/>
            </a:rPr>
            <a:t>王政</a:t>
          </a:r>
        </a:p>
      </dsp:txBody>
      <dsp:txXfrm>
        <a:off x="5361905" y="3374359"/>
        <a:ext cx="1951126" cy="925496"/>
      </dsp:txXfrm>
    </dsp:sp>
    <dsp:sp modelId="{FBD7DE23-3792-4DDC-BE91-230B720A5A3C}">
      <dsp:nvSpPr>
        <dsp:cNvPr id="0" name=""/>
        <dsp:cNvSpPr/>
      </dsp:nvSpPr>
      <dsp:spPr>
        <a:xfrm>
          <a:off x="3152501" y="3324292"/>
          <a:ext cx="2051260" cy="1025630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800" kern="1200" dirty="0">
              <a:latin typeface="標楷體" panose="03000509000000000000" pitchFamily="65" charset="-120"/>
              <a:ea typeface="標楷體" panose="03000509000000000000" pitchFamily="65" charset="-120"/>
            </a:rPr>
            <a:t>侯位</a:t>
          </a:r>
        </a:p>
      </dsp:txBody>
      <dsp:txXfrm>
        <a:off x="3202568" y="3374359"/>
        <a:ext cx="1951126" cy="925496"/>
      </dsp:txXfrm>
    </dsp:sp>
    <dsp:sp modelId="{F02FE7F5-F7A5-46A6-9D6D-40BDB277DF97}">
      <dsp:nvSpPr>
        <dsp:cNvPr id="0" name=""/>
        <dsp:cNvSpPr/>
      </dsp:nvSpPr>
      <dsp:spPr>
        <a:xfrm>
          <a:off x="2485229" y="1270641"/>
          <a:ext cx="2051260" cy="102563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800" kern="1200" dirty="0">
              <a:latin typeface="標楷體" panose="03000509000000000000" pitchFamily="65" charset="-120"/>
              <a:ea typeface="標楷體" panose="03000509000000000000" pitchFamily="65" charset="-120"/>
            </a:rPr>
            <a:t>境治</a:t>
          </a:r>
        </a:p>
      </dsp:txBody>
      <dsp:txXfrm>
        <a:off x="2535296" y="1320708"/>
        <a:ext cx="1951126" cy="925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D9274E-1B65-0E51-08DE-6A76388101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D60B14F-FD44-DB48-1ABD-BA59421FEE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A7E1241-A25E-5520-E6B5-95B9035E2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41F8-8296-4944-8845-60CDD2665E19}" type="datetimeFigureOut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26F4A4B-BFC7-ECB5-43E0-F607DE5A6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EA52B45-AF86-D88C-8398-E6C2FB8DC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4340-349B-4670-8EC1-9E873501AD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4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0FFD00-12B3-15AA-CD7D-7144AA4CE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0F8541E-F04D-8E6A-8EB9-FB780B42D1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ED5BE23-ADBC-7EA3-4A3D-AABBA627E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41F8-8296-4944-8845-60CDD2665E19}" type="datetimeFigureOut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795293C-F0A2-E66C-1990-10C09041A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80D3831-F3F1-0B46-3BF5-6C6BD76FB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4340-349B-4670-8EC1-9E873501AD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928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D72384C-FE55-B61E-6AC2-A625B29E01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AB6FE6A-2418-A4DB-826F-008ADE2181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72D74C2-A6CB-D199-D247-22279959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41F8-8296-4944-8845-60CDD2665E19}" type="datetimeFigureOut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F67C72D-2A7E-79A1-742C-2B8A74C85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C4A02C2-4FCF-0B12-BE00-038D62E7F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4340-349B-4670-8EC1-9E873501AD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2679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6242E0-944D-2F82-8CB2-B1BD073FB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CE994B5-7CE9-2CC3-13E9-7863149D8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E69439-7DA6-D414-F0EE-C7DD56741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41F8-8296-4944-8845-60CDD2665E19}" type="datetimeFigureOut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7B27B23-EB7A-A749-4B8A-706B24627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A91A1D6-97D0-B40B-5B55-6F5C402CD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4340-349B-4670-8EC1-9E873501AD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4393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99F1EB-AFB9-1D7C-ABCF-462A6A88E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FCDB19C-5F96-5FBD-1219-B4FB08762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98E6A1B-1939-9C31-A0B7-8FD334667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41F8-8296-4944-8845-60CDD2665E19}" type="datetimeFigureOut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51E4EC4-B29D-BFCB-DDB4-9B9FFFADB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18E677F-6121-A241-8A62-2C17C935A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4340-349B-4670-8EC1-9E873501AD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6832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2138BB-930F-E20F-B4E9-9F6182A95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87522A6-A85B-014E-2078-2372465580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F7C7BF7-164D-E645-35B0-4339D7F72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E964E36-13D1-1824-0FCA-7F47A3808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41F8-8296-4944-8845-60CDD2665E19}" type="datetimeFigureOut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D52DF82-E088-F956-00D2-76BA39E36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DE8190F-C1D8-6591-CC82-D2F4568E4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4340-349B-4670-8EC1-9E873501AD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154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80D385-46F6-EA3F-EBE6-BC4CBB681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0A0203B-AD37-7650-AE57-AFF1C5BE6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66817D9-5F49-F33D-E03E-FA5DF13BD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4BBBA221-DDB1-C782-6445-E472D3CB06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9407016-0F29-B1D8-6DDE-103CFA5336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00ACBAED-EFD2-AC83-8B1D-1628F9558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41F8-8296-4944-8845-60CDD2665E19}" type="datetimeFigureOut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25CF31C-2598-5DDE-5E4A-E1053E460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B17F132-5077-4FAB-536D-6257F7634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4340-349B-4670-8EC1-9E873501AD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5073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EDFAE91-E192-DC30-0851-652D06160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981783D-6E25-1A9F-8847-AAFC0FD4C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41F8-8296-4944-8845-60CDD2665E19}" type="datetimeFigureOut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54AE992-A579-1358-E57A-A0CBC2859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1FB113C-C2AB-C073-E352-CC4B2E8D1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4340-349B-4670-8EC1-9E873501AD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4676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80F70F7-C1FA-BE01-123C-B13983622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41F8-8296-4944-8845-60CDD2665E19}" type="datetimeFigureOut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627BD10-69C9-2D52-34C7-33725F287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F0AF067-9150-63EB-2C1D-6A901903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4340-349B-4670-8EC1-9E873501AD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869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8D49B4-DC67-5884-EAD9-B0C2E366C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56A641E-2B59-3223-7E92-06F4578C8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4F4E6EE-E32E-85EB-54C8-765F87466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E83462E-5EAD-373A-9968-7B764C777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41F8-8296-4944-8845-60CDD2665E19}" type="datetimeFigureOut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2A09DA7-A527-8E50-9C81-F7EAB76B6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1FDAA35-C618-E8D1-EDB4-D969A82B9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4340-349B-4670-8EC1-9E873501AD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5075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A48D08-42F3-C719-5FA2-FD9FF91AD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F743D22-5E98-3663-F812-63EF567D8C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410F8F6-A9D2-0058-4C56-A113A78F6B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CE50205-F422-30B7-9F1A-20C9E691D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41F8-8296-4944-8845-60CDD2665E19}" type="datetimeFigureOut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B7E6DA4-457A-EED4-8542-8EAB99574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AD5D7DB-E2F2-C9A8-DBBB-87E3BA88A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4340-349B-4670-8EC1-9E873501AD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3111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EF7F1DC1-3A78-5A34-9649-8CFCE97E8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808FF42-8252-AA9B-0923-3A993F40C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BE2FB8B-216B-F514-C113-CE4E1BFF79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841F8-8296-4944-8845-60CDD2665E19}" type="datetimeFigureOut">
              <a:rPr lang="zh-TW" altLang="en-US" smtClean="0"/>
              <a:t>2023/2/8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079D78C-A7E6-1EFA-FCA7-778CFA5AB8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AAB6930-23B6-4A1E-55CE-EE443356CC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B4340-349B-4670-8EC1-9E873501AD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1961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E191E5-D655-88C2-6D12-89A4C4CC39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6600" b="0" i="0" u="none" strike="noStrik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6600" b="0" i="0" u="none" strike="noStrik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6600" b="0" i="0" u="none" strike="noStrik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6600" b="0" i="0" u="none" strike="noStrik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總說	</a:t>
            </a:r>
            <a:br>
              <a:rPr lang="zh-TW" altLang="en-US" sz="6600" b="0" i="0" u="none" strike="noStrik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6600" dirty="0">
              <a:solidFill>
                <a:srgbClr val="FF0000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50418C6-44E4-736B-9991-05B9231575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400" b="0" i="0" u="none" strike="noStrike" baseline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企業生態的經略心鑰</a:t>
            </a:r>
            <a:endParaRPr lang="en-US" altLang="zh-TW" sz="4400" b="0" i="0" u="none" strike="noStrike" baseline="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b="0" i="0" u="none" strike="noStrike" baseline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企業經營驅動新力量</a:t>
            </a:r>
            <a:endParaRPr lang="zh-TW" altLang="en-US" sz="4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907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的胸襟與態度 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一書是孔子所作                                    但是</a:t>
            </a:r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言簡意賅 寓意萬千                                        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經過許多先賢傳承 終至今天                               拿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來看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3500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年前                                印歐野蠻民族滅絕多個人類古文明                           近則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500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年以來帝國主義的作為                               讓我們對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所主張的                                           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興滅國</a:t>
            </a:r>
            <a:r>
              <a:rPr lang="zh-TW" altLang="en-US" sz="3600" dirty="0">
                <a:latin typeface="新細明體" panose="02020500000000000000" pitchFamily="18" charset="-120"/>
              </a:rPr>
              <a:t>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繼絕世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」的胸襟與態度 更加嚮往 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057873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37DF10-1373-F36B-B9D8-CD710D241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000" kern="18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                                             </a:t>
            </a:r>
            <a:r>
              <a:rPr lang="zh-TW" altLang="zh-TW" sz="6000" kern="18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鄭任釗</a:t>
            </a:r>
            <a:r>
              <a:rPr lang="zh-TW" altLang="en-US" sz="6000" kern="18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→</a:t>
            </a:r>
            <a:r>
              <a:rPr lang="zh-TW" altLang="zh-TW" sz="6000" kern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創造性的詮釋</a:t>
            </a:r>
            <a:br>
              <a:rPr lang="zh-TW" altLang="zh-TW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5EEA09E-A0D6-1131-0F68-9C39AA926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《公羊傳》大力闡發《春秋》簡約文字下所蘊含的</a:t>
            </a:r>
            <a:r>
              <a:rPr lang="zh-TW" altLang="zh-TW" kern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義理</a:t>
            </a:r>
            <a:r>
              <a:rPr lang="zh-TW" altLang="zh-TW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，</a:t>
            </a:r>
            <a:r>
              <a:rPr lang="zh-TW" altLang="en-US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                   </a:t>
            </a:r>
            <a:r>
              <a:rPr lang="zh-TW" altLang="zh-TW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帶給人們一部講述禮義、道德和政治觀念的哲學作品。</a:t>
            </a:r>
            <a:endParaRPr lang="en-US" altLang="zh-TW" kern="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Open Sans" panose="020B0606030504020204" pitchFamily="34" charset="0"/>
            </a:endParaRPr>
          </a:p>
          <a:p>
            <a:r>
              <a:rPr lang="zh-TW" altLang="zh-TW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而《公羊傳》要把《春秋》看成是一部</a:t>
            </a:r>
            <a:r>
              <a:rPr lang="zh-TW" altLang="zh-TW" kern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哲學著作</a:t>
            </a:r>
            <a:r>
              <a:rPr lang="zh-TW" altLang="zh-TW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，</a:t>
            </a:r>
            <a:r>
              <a:rPr lang="zh-TW" altLang="en-US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                           </a:t>
            </a:r>
            <a:r>
              <a:rPr lang="zh-TW" altLang="zh-TW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說孔子是借魯國的史事來表達自己的政治觀念和社會理想。</a:t>
            </a:r>
            <a:endParaRPr lang="en-US" altLang="zh-TW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Open Sans" panose="020B0606030504020204" pitchFamily="34" charset="0"/>
            </a:endParaRPr>
          </a:p>
          <a:p>
            <a:r>
              <a:rPr lang="zh-TW" altLang="zh-TW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《公羊傳》對《春秋》的詮釋就擺脫了文本的束縛，有效地突破了原先文本性質所限定的詮釋範圍，進入了一個</a:t>
            </a:r>
            <a:r>
              <a:rPr lang="zh-TW" altLang="zh-TW" kern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廣闊的新天地</a:t>
            </a:r>
            <a:r>
              <a:rPr lang="zh-TW" altLang="zh-TW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。</a:t>
            </a:r>
            <a:endParaRPr lang="zh-TW" altLang="zh-TW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zh-TW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《公羊傳》對《春秋》文本性質的轉換以《春秋》</a:t>
            </a:r>
            <a:r>
              <a:rPr lang="zh-TW" altLang="en-US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                              </a:t>
            </a:r>
            <a:r>
              <a:rPr lang="zh-TW" altLang="zh-TW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存在</a:t>
            </a:r>
            <a:r>
              <a:rPr lang="zh-TW" altLang="zh-TW" kern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微言大義</a:t>
            </a:r>
            <a:r>
              <a:rPr lang="zh-TW" altLang="zh-TW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為前提，同時也以揭示《春秋》微言大義為目的。文本性質轉換以後，《春秋》</a:t>
            </a:r>
            <a:r>
              <a:rPr lang="zh-TW" altLang="zh-TW" kern="0" dirty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其文、其事</a:t>
            </a:r>
            <a:r>
              <a:rPr lang="zh-TW" altLang="zh-TW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在詮釋者看來</a:t>
            </a:r>
            <a:r>
              <a:rPr lang="zh-TW" altLang="en-US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                             </a:t>
            </a:r>
            <a:r>
              <a:rPr lang="zh-TW" altLang="zh-TW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就只是</a:t>
            </a:r>
            <a:r>
              <a:rPr lang="zh-TW" altLang="zh-TW" kern="0" dirty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寄寓大義的載體</a:t>
            </a:r>
            <a:r>
              <a:rPr lang="zh-TW" altLang="zh-TW" kern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Open Sans" panose="020B0606030504020204" pitchFamily="34" charset="0"/>
              </a:rPr>
              <a:t>、探詢大義的線索而已。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3206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孟子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•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離婁下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孟子曰：「王者之迹熄而詩亡，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詩亡然後春秋作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。晉之乘，楚之檮杌，魯之春秋，一也。                     其事則齊桓、晉文，其文則史。                                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孔子曰：</a:t>
            </a:r>
            <a:r>
              <a:rPr lang="en-US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其義則丘竊取之矣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</a:p>
        </p:txBody>
      </p:sp>
    </p:spTree>
    <p:extLst>
      <p:ext uri="{BB962C8B-B14F-4D97-AF65-F5344CB8AC3E}">
        <p14:creationId xmlns:p14="http://schemas.microsoft.com/office/powerpoint/2010/main" val="3270195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孟子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•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滕文公下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「世衰道微，邪說暴行有作，臣弒其君者有之，子弒其父者有之。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孔子懼，作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，天子之事也。是故孔子曰：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知我者其惟春秋乎！罪我者其惟春秋乎！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「昔者禹抑洪水而天下平，周公兼夷狄驅猛獸而百姓寧，                      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孔子成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而亂臣賊子懼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詩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云：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戎狄是膺，荊舒是懲，則莫我敢承。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無父無君，是周公所膺也。我亦欲正人心，息邪說，距詖行，放淫辭，以承三聖者；豈好辯哉？                          予不得已也。能言距楊墨者，聖人之徒也。」</a:t>
            </a:r>
          </a:p>
        </p:txBody>
      </p:sp>
    </p:spTree>
    <p:extLst>
      <p:ext uri="{BB962C8B-B14F-4D97-AF65-F5344CB8AC3E}">
        <p14:creationId xmlns:p14="http://schemas.microsoft.com/office/powerpoint/2010/main" val="1852687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CE23340-A4B3-1392-00CE-0D69D61F72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系出同「元」的智慧</a:t>
            </a:r>
            <a:br>
              <a:rPr lang="en-US" altLang="zh-TW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EB63FE2-0466-CB25-3523-AE7F0FC279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0941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                                                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《大易》為歸 《春秋》為用</a:t>
            </a:r>
            <a:b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愛新覺羅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毓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鋆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老師曾說：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中國思想開始於</a:t>
            </a:r>
            <a:r>
              <a:rPr lang="zh-TW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，含</a:t>
            </a:r>
            <a:r>
              <a:rPr lang="zh-TW" altLang="zh-TW" sz="36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乾坤二性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《大易》和《春秋》皆講</a:t>
            </a:r>
            <a:r>
              <a:rPr lang="zh-TW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中國之學是</a:t>
            </a:r>
            <a:r>
              <a:rPr lang="zh-TW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元學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，中國文化是</a:t>
            </a:r>
            <a:r>
              <a:rPr lang="zh-TW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元文化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元的文化以</a:t>
            </a:r>
            <a:r>
              <a:rPr lang="zh-TW" altLang="zh-TW" sz="36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乾坤資始資生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毓老師以《</a:t>
            </a:r>
            <a:r>
              <a:rPr lang="zh-TW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公羊春秋》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之微言大義為</a:t>
            </a:r>
            <a:r>
              <a:rPr lang="zh-TW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用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zh-TW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《大易》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zh-TW" altLang="zh-TW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歸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，貫徹群經。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6270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元經系統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6332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同出一「元」</a:t>
            </a: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易經</a:t>
            </a:r>
            <a:r>
              <a:rPr lang="zh-CN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CN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《春秋》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都是孔子立基於「元」的基礎之上                     所開展出來的「夏學智慧」</a:t>
            </a:r>
            <a:r>
              <a:rPr lang="zh-CN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</a:t>
            </a:r>
            <a:r>
              <a:rPr lang="zh-CN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易經</a:t>
            </a:r>
            <a:r>
              <a:rPr lang="zh-CN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著重在探討宇宙及人生                     如何可以永續發展的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普遍原理原則                    </a:t>
            </a:r>
            <a:r>
              <a:rPr lang="zh-CN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《春秋》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則透過實際的案例                           來說明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實踐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這些原理原則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的要領                   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兩者同出一「元」而各得其趣 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474475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元經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典範道統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068060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元經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典範道統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5938716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8AA72F-2537-B702-7B86-0A3F48179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分享大綱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D32591-7A3B-CBCE-C127-0140F0F22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21</a:t>
            </a:r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世紀看</a:t>
            </a:r>
            <a:r>
              <a:rPr lang="en-US" altLang="zh-TW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</a:p>
          <a:p>
            <a:r>
              <a:rPr lang="en-US" altLang="zh-TW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這部經</a:t>
            </a:r>
            <a:endParaRPr lang="en-US" altLang="zh-TW" sz="36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系出同「元」的智慧</a:t>
            </a:r>
            <a:endParaRPr lang="en-US" altLang="zh-TW" sz="36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神武不殺的春秋精神</a:t>
            </a:r>
            <a:endParaRPr lang="en-US" altLang="zh-TW" sz="36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企業價值生態系</a:t>
            </a:r>
          </a:p>
        </p:txBody>
      </p:sp>
    </p:spTree>
    <p:extLst>
      <p:ext uri="{BB962C8B-B14F-4D97-AF65-F5344CB8AC3E}">
        <p14:creationId xmlns:p14="http://schemas.microsoft.com/office/powerpoint/2010/main" val="35532468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元經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典範道統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765619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en-US" sz="6000" dirty="0">
                <a:latin typeface="標楷體" pitchFamily="65" charset="-120"/>
                <a:ea typeface="標楷體" pitchFamily="65" charset="-120"/>
              </a:rPr>
              <a:t>經略典範</a:t>
            </a:r>
            <a:endParaRPr lang="zh-TW" altLang="en-US" sz="60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03695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                               </a:t>
            </a:r>
            <a:r>
              <a:rPr lang="zh-TW" altLang="en-US" sz="6700" dirty="0">
                <a:latin typeface="標楷體" pitchFamily="65" charset="-120"/>
                <a:ea typeface="標楷體" pitchFamily="65" charset="-120"/>
              </a:rPr>
              <a:t>元乾坤系統</a:t>
            </a:r>
            <a:br>
              <a:rPr lang="zh-TW" altLang="en-US" sz="6700" dirty="0">
                <a:latin typeface="標楷體" pitchFamily="65" charset="-120"/>
                <a:ea typeface="標楷體" pitchFamily="65" charset="-120"/>
              </a:rPr>
            </a:br>
            <a:endParaRPr lang="zh-TW" altLang="en-US" sz="67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47095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9C3BDA-76D5-930F-1E45-6F36011B7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  <a:latin typeface="標楷體"/>
                <a:ea typeface="標楷體"/>
              </a:rPr>
              <a:t>《</a:t>
            </a:r>
            <a:r>
              <a:rPr lang="zh-TW" altLang="en-US" dirty="0">
                <a:solidFill>
                  <a:srgbClr val="FF0000"/>
                </a:solidFill>
                <a:latin typeface="標楷體"/>
                <a:ea typeface="標楷體"/>
              </a:rPr>
              <a:t>大易</a:t>
            </a:r>
            <a:r>
              <a:rPr lang="en-US" altLang="zh-TW" dirty="0">
                <a:solidFill>
                  <a:srgbClr val="FF0000"/>
                </a:solidFill>
                <a:latin typeface="標楷體"/>
                <a:ea typeface="標楷體"/>
              </a:rPr>
              <a:t>‧</a:t>
            </a:r>
            <a:r>
              <a:rPr lang="zh-TW" altLang="en-US" dirty="0">
                <a:solidFill>
                  <a:srgbClr val="FF0000"/>
                </a:solidFill>
                <a:latin typeface="標楷體"/>
                <a:ea typeface="標楷體"/>
              </a:rPr>
              <a:t>乾卦</a:t>
            </a:r>
            <a:r>
              <a:rPr lang="en-US" altLang="zh-TW" dirty="0">
                <a:solidFill>
                  <a:srgbClr val="FF0000"/>
                </a:solidFill>
                <a:latin typeface="標楷體"/>
                <a:ea typeface="標楷體"/>
              </a:rPr>
              <a:t>》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6B79A44-E7CB-AB56-EDAF-389DFBD58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乾：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元亨利貞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b="0" i="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彖：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大哉乾元，萬物資始，乃統天。                              雲行雨施，品物流形。                                         大明始終，六位時成，時乘六龍以御天。                        乾道變化，各正性命，                                     保合大和，乃利貞。                                              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首出庶物，萬國咸寧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355575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025FFB-7A94-8E65-25E5-569290927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  <a:latin typeface="標楷體"/>
                <a:ea typeface="標楷體"/>
              </a:rPr>
              <a:t>《</a:t>
            </a:r>
            <a:r>
              <a:rPr lang="zh-TW" altLang="en-US" dirty="0">
                <a:solidFill>
                  <a:srgbClr val="FF0000"/>
                </a:solidFill>
                <a:latin typeface="標楷體"/>
                <a:ea typeface="標楷體"/>
              </a:rPr>
              <a:t>大易</a:t>
            </a:r>
            <a:r>
              <a:rPr lang="en-US" altLang="zh-TW" dirty="0">
                <a:solidFill>
                  <a:srgbClr val="FF0000"/>
                </a:solidFill>
                <a:latin typeface="標楷體"/>
                <a:ea typeface="標楷體"/>
              </a:rPr>
              <a:t>‧</a:t>
            </a:r>
            <a:r>
              <a:rPr lang="zh-TW" altLang="en-US" dirty="0">
                <a:solidFill>
                  <a:srgbClr val="FF0000"/>
                </a:solidFill>
                <a:latin typeface="標楷體"/>
                <a:ea typeface="標楷體"/>
              </a:rPr>
              <a:t>乾卦</a:t>
            </a:r>
            <a:r>
              <a:rPr lang="en-US" altLang="zh-TW" dirty="0">
                <a:solidFill>
                  <a:srgbClr val="FF0000"/>
                </a:solidFill>
                <a:latin typeface="標楷體"/>
                <a:ea typeface="標楷體"/>
              </a:rPr>
              <a:t>》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9E26CC9-1831-4989-DF00-5CC209A6A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文言</a:t>
            </a:r>
            <a:r>
              <a:rPr lang="en-US" altLang="zh-TW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曰：「元」者，善之長也；                            「亨」者，嘉之會也；                                         「利」者，義之和也；                                          「貞」者，事之幹也。                                         君子體仁足以長人，嘉會足以合禮，                          利物足以和義，貞固足以幹事。                                  君子行此四德者，                                               故曰「乾、元、亨、利、貞」。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40496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53483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82352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元亨利貞經略系統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元→信念→價值→使命→願景→目標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亨→條件→環境→組成→資源→能力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利→組合→協調→激勵→賞罰→和諧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貞→貫徹→履險→確認→控制→達成</a:t>
            </a:r>
          </a:p>
        </p:txBody>
      </p:sp>
    </p:spTree>
    <p:extLst>
      <p:ext uri="{BB962C8B-B14F-4D97-AF65-F5344CB8AC3E}">
        <p14:creationId xmlns:p14="http://schemas.microsoft.com/office/powerpoint/2010/main" val="16765872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  <a:latin typeface="標楷體"/>
                <a:ea typeface="標楷體"/>
              </a:rPr>
              <a:t>《</a:t>
            </a:r>
            <a:r>
              <a:rPr lang="zh-TW" altLang="en-US" dirty="0">
                <a:solidFill>
                  <a:srgbClr val="FF0000"/>
                </a:solidFill>
                <a:latin typeface="標楷體"/>
                <a:ea typeface="標楷體"/>
              </a:rPr>
              <a:t>大易</a:t>
            </a:r>
            <a:r>
              <a:rPr lang="en-US" altLang="zh-TW" dirty="0">
                <a:solidFill>
                  <a:srgbClr val="FF0000"/>
                </a:solidFill>
                <a:latin typeface="標楷體"/>
                <a:ea typeface="標楷體"/>
              </a:rPr>
              <a:t>‧</a:t>
            </a:r>
            <a:r>
              <a:rPr lang="zh-TW" altLang="en-US" dirty="0">
                <a:solidFill>
                  <a:srgbClr val="FF0000"/>
                </a:solidFill>
                <a:latin typeface="標楷體"/>
                <a:ea typeface="標楷體"/>
              </a:rPr>
              <a:t>乾卦</a:t>
            </a:r>
            <a:r>
              <a:rPr lang="en-US" altLang="zh-TW" dirty="0">
                <a:solidFill>
                  <a:srgbClr val="FF0000"/>
                </a:solidFill>
                <a:latin typeface="標楷體"/>
                <a:ea typeface="標楷體"/>
              </a:rPr>
              <a:t>》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文言：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乾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「元」者，始而亨者也。                            「利貞」者，性情也。                                   乾始能以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美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利利天下，                                 不言所利，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矣哉！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夫「</a:t>
            </a:r>
            <a:r>
              <a:rPr lang="zh-TW" altLang="en-US" sz="40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大人</a:t>
            </a:r>
            <a:r>
              <a:rPr lang="zh-TW" altLang="en-US" sz="40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」者、與天地合其德，                         與日月合其明，與四時合其序，與鬼神              合其吉凶，先天而天弗違，後天而奉天時。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999329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橢圓 59"/>
          <p:cNvSpPr/>
          <p:nvPr/>
        </p:nvSpPr>
        <p:spPr>
          <a:xfrm>
            <a:off x="8160065" y="1342496"/>
            <a:ext cx="2281430" cy="2283847"/>
          </a:xfrm>
          <a:prstGeom prst="ellipse">
            <a:avLst/>
          </a:prstGeom>
          <a:noFill/>
          <a:ln w="15557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2" name="等腰三角形 41"/>
          <p:cNvSpPr/>
          <p:nvPr/>
        </p:nvSpPr>
        <p:spPr>
          <a:xfrm>
            <a:off x="5270469" y="1340027"/>
            <a:ext cx="1710387" cy="1233308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AB17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0" name="等腰三角形 39"/>
          <p:cNvSpPr/>
          <p:nvPr/>
        </p:nvSpPr>
        <p:spPr>
          <a:xfrm rot="16200000">
            <a:off x="8593430" y="3779927"/>
            <a:ext cx="1208222" cy="2460037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AB17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8" name="等腰三角形 37"/>
          <p:cNvSpPr/>
          <p:nvPr/>
        </p:nvSpPr>
        <p:spPr>
          <a:xfrm rot="5400000">
            <a:off x="2952325" y="3778566"/>
            <a:ext cx="1060704" cy="2462758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AB17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" name="矩形 1"/>
          <p:cNvSpPr/>
          <p:nvPr/>
        </p:nvSpPr>
        <p:spPr>
          <a:xfrm rot="18895958">
            <a:off x="5126951" y="3848779"/>
            <a:ext cx="2358801" cy="23397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AB17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834678" y="125316"/>
            <a:ext cx="8184029" cy="609600"/>
          </a:xfrm>
        </p:spPr>
        <p:txBody>
          <a:bodyPr>
            <a:normAutofit fontScale="90000"/>
          </a:bodyPr>
          <a:lstStyle/>
          <a:p>
            <a:r>
              <a:rPr lang="zh-TW" altLang="en-US" b="1" dirty="0">
                <a:solidFill>
                  <a:srgbClr val="990000"/>
                </a:solidFill>
                <a:latin typeface="KaiTi" pitchFamily="49" charset="-122"/>
                <a:ea typeface="KaiTi" pitchFamily="49" charset="-122"/>
              </a:rPr>
              <a:t> 吾道一以貫之</a:t>
            </a:r>
            <a:endParaRPr lang="en-US" altLang="zh-TW" b="1" dirty="0">
              <a:solidFill>
                <a:srgbClr val="990000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192516" name="Line 4"/>
          <p:cNvSpPr>
            <a:spLocks noChangeShapeType="1"/>
          </p:cNvSpPr>
          <p:nvPr/>
        </p:nvSpPr>
        <p:spPr bwMode="auto">
          <a:xfrm>
            <a:off x="1857676" y="751974"/>
            <a:ext cx="8135937" cy="0"/>
          </a:xfrm>
          <a:prstGeom prst="line">
            <a:avLst/>
          </a:prstGeom>
          <a:noFill/>
          <a:ln w="57150" cap="sq">
            <a:solidFill>
              <a:srgbClr val="C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pSp>
        <p:nvGrpSpPr>
          <p:cNvPr id="192518" name="Group 6"/>
          <p:cNvGrpSpPr>
            <a:grpSpLocks/>
          </p:cNvGrpSpPr>
          <p:nvPr/>
        </p:nvGrpSpPr>
        <p:grpSpPr bwMode="auto">
          <a:xfrm>
            <a:off x="4261960" y="1284485"/>
            <a:ext cx="3935038" cy="2229603"/>
            <a:chOff x="3933" y="2621"/>
            <a:chExt cx="3354" cy="3398"/>
          </a:xfrm>
        </p:grpSpPr>
        <p:sp>
          <p:nvSpPr>
            <p:cNvPr id="192521" name="Text Box 9"/>
            <p:cNvSpPr txBox="1">
              <a:spLocks noChangeArrowheads="1"/>
            </p:cNvSpPr>
            <p:nvPr/>
          </p:nvSpPr>
          <p:spPr bwMode="auto">
            <a:xfrm>
              <a:off x="4817" y="5346"/>
              <a:ext cx="2211" cy="4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TW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KaiTi" pitchFamily="49" charset="-122"/>
                  <a:ea typeface="KaiTi" pitchFamily="49" charset="-122"/>
                  <a:cs typeface="+mn-cs"/>
                </a:rPr>
                <a:t>大哉  至哉</a:t>
              </a:r>
              <a:endPara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endParaRPr>
            </a:p>
          </p:txBody>
        </p:sp>
        <p:sp>
          <p:nvSpPr>
            <p:cNvPr id="192524" name="AutoShape 12"/>
            <p:cNvSpPr>
              <a:spLocks noChangeArrowheads="1"/>
            </p:cNvSpPr>
            <p:nvPr/>
          </p:nvSpPr>
          <p:spPr bwMode="auto">
            <a:xfrm rot="5400000">
              <a:off x="4951" y="1618"/>
              <a:ext cx="1074" cy="3079"/>
            </a:xfrm>
            <a:prstGeom prst="curvedRightArrow">
              <a:avLst>
                <a:gd name="adj1" fmla="val 62906"/>
                <a:gd name="adj2" fmla="val 125812"/>
                <a:gd name="adj3" fmla="val 33333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192526" name="AutoShape 14"/>
            <p:cNvSpPr>
              <a:spLocks noChangeArrowheads="1"/>
            </p:cNvSpPr>
            <p:nvPr/>
          </p:nvSpPr>
          <p:spPr bwMode="auto">
            <a:xfrm>
              <a:off x="4154" y="4047"/>
              <a:ext cx="3002" cy="1065"/>
            </a:xfrm>
            <a:prstGeom prst="curvedUpArrow">
              <a:avLst>
                <a:gd name="adj1" fmla="val 70718"/>
                <a:gd name="adj2" fmla="val 141436"/>
                <a:gd name="adj3" fmla="val 33333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192531" name="AutoShape 19"/>
            <p:cNvSpPr>
              <a:spLocks noChangeArrowheads="1"/>
            </p:cNvSpPr>
            <p:nvPr/>
          </p:nvSpPr>
          <p:spPr bwMode="auto">
            <a:xfrm rot="10800000">
              <a:off x="3933" y="5455"/>
              <a:ext cx="720" cy="542"/>
            </a:xfrm>
            <a:prstGeom prst="chevron">
              <a:avLst>
                <a:gd name="adj" fmla="val 33210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192532" name="AutoShape 20"/>
            <p:cNvSpPr>
              <a:spLocks noChangeArrowheads="1"/>
            </p:cNvSpPr>
            <p:nvPr/>
          </p:nvSpPr>
          <p:spPr bwMode="auto">
            <a:xfrm>
              <a:off x="6567" y="5482"/>
              <a:ext cx="720" cy="537"/>
            </a:xfrm>
            <a:prstGeom prst="chevron">
              <a:avLst>
                <a:gd name="adj" fmla="val 3321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endParaRPr>
            </a:p>
          </p:txBody>
        </p:sp>
      </p:grpSp>
      <p:sp>
        <p:nvSpPr>
          <p:cNvPr id="14" name="Freeform 7"/>
          <p:cNvSpPr>
            <a:spLocks/>
          </p:cNvSpPr>
          <p:nvPr/>
        </p:nvSpPr>
        <p:spPr bwMode="auto">
          <a:xfrm rot="5400000">
            <a:off x="3203661" y="2939357"/>
            <a:ext cx="563017" cy="618647"/>
          </a:xfrm>
          <a:custGeom>
            <a:avLst/>
            <a:gdLst>
              <a:gd name="T0" fmla="*/ 940 w 1417"/>
              <a:gd name="T1" fmla="*/ 1316 h 1316"/>
              <a:gd name="T2" fmla="*/ 1104 w 1417"/>
              <a:gd name="T3" fmla="*/ 1151 h 1316"/>
              <a:gd name="T4" fmla="*/ 1263 w 1417"/>
              <a:gd name="T5" fmla="*/ 980 h 1316"/>
              <a:gd name="T6" fmla="*/ 1417 w 1417"/>
              <a:gd name="T7" fmla="*/ 808 h 1316"/>
              <a:gd name="T8" fmla="*/ 1182 w 1417"/>
              <a:gd name="T9" fmla="*/ 871 h 1316"/>
              <a:gd name="T10" fmla="*/ 1142 w 1417"/>
              <a:gd name="T11" fmla="*/ 783 h 1316"/>
              <a:gd name="T12" fmla="*/ 1097 w 1417"/>
              <a:gd name="T13" fmla="*/ 697 h 1316"/>
              <a:gd name="T14" fmla="*/ 1046 w 1417"/>
              <a:gd name="T15" fmla="*/ 616 h 1316"/>
              <a:gd name="T16" fmla="*/ 991 w 1417"/>
              <a:gd name="T17" fmla="*/ 538 h 1316"/>
              <a:gd name="T18" fmla="*/ 927 w 1417"/>
              <a:gd name="T19" fmla="*/ 463 h 1316"/>
              <a:gd name="T20" fmla="*/ 861 w 1417"/>
              <a:gd name="T21" fmla="*/ 394 h 1316"/>
              <a:gd name="T22" fmla="*/ 790 w 1417"/>
              <a:gd name="T23" fmla="*/ 327 h 1316"/>
              <a:gd name="T24" fmla="*/ 714 w 1417"/>
              <a:gd name="T25" fmla="*/ 270 h 1316"/>
              <a:gd name="T26" fmla="*/ 634 w 1417"/>
              <a:gd name="T27" fmla="*/ 213 h 1316"/>
              <a:gd name="T28" fmla="*/ 552 w 1417"/>
              <a:gd name="T29" fmla="*/ 165 h 1316"/>
              <a:gd name="T30" fmla="*/ 464 w 1417"/>
              <a:gd name="T31" fmla="*/ 122 h 1316"/>
              <a:gd name="T32" fmla="*/ 376 w 1417"/>
              <a:gd name="T33" fmla="*/ 86 h 1316"/>
              <a:gd name="T34" fmla="*/ 285 w 1417"/>
              <a:gd name="T35" fmla="*/ 54 h 1316"/>
              <a:gd name="T36" fmla="*/ 190 w 1417"/>
              <a:gd name="T37" fmla="*/ 29 h 1316"/>
              <a:gd name="T38" fmla="*/ 98 w 1417"/>
              <a:gd name="T39" fmla="*/ 12 h 1316"/>
              <a:gd name="T40" fmla="*/ 0 w 1417"/>
              <a:gd name="T41" fmla="*/ 0 h 1316"/>
              <a:gd name="T42" fmla="*/ 237 w 1417"/>
              <a:gd name="T43" fmla="*/ 351 h 1316"/>
              <a:gd name="T44" fmla="*/ 44 w 1417"/>
              <a:gd name="T45" fmla="*/ 714 h 1316"/>
              <a:gd name="T46" fmla="*/ 113 w 1417"/>
              <a:gd name="T47" fmla="*/ 734 h 1316"/>
              <a:gd name="T48" fmla="*/ 180 w 1417"/>
              <a:gd name="T49" fmla="*/ 762 h 1316"/>
              <a:gd name="T50" fmla="*/ 241 w 1417"/>
              <a:gd name="T51" fmla="*/ 797 h 1316"/>
              <a:gd name="T52" fmla="*/ 302 w 1417"/>
              <a:gd name="T53" fmla="*/ 839 h 1316"/>
              <a:gd name="T54" fmla="*/ 354 w 1417"/>
              <a:gd name="T55" fmla="*/ 887 h 1316"/>
              <a:gd name="T56" fmla="*/ 407 w 1417"/>
              <a:gd name="T57" fmla="*/ 939 h 1316"/>
              <a:gd name="T58" fmla="*/ 450 w 1417"/>
              <a:gd name="T59" fmla="*/ 995 h 1316"/>
              <a:gd name="T60" fmla="*/ 487 w 1417"/>
              <a:gd name="T61" fmla="*/ 1057 h 1316"/>
              <a:gd name="T62" fmla="*/ 235 w 1417"/>
              <a:gd name="T63" fmla="*/ 1125 h 1316"/>
              <a:gd name="T64" fmla="*/ 940 w 1417"/>
              <a:gd name="T65" fmla="*/ 1316 h 131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417" h="1316">
                <a:moveTo>
                  <a:pt x="940" y="1316"/>
                </a:moveTo>
                <a:lnTo>
                  <a:pt x="1104" y="1151"/>
                </a:lnTo>
                <a:lnTo>
                  <a:pt x="1263" y="980"/>
                </a:lnTo>
                <a:lnTo>
                  <a:pt x="1417" y="808"/>
                </a:lnTo>
                <a:lnTo>
                  <a:pt x="1182" y="871"/>
                </a:lnTo>
                <a:lnTo>
                  <a:pt x="1142" y="783"/>
                </a:lnTo>
                <a:lnTo>
                  <a:pt x="1097" y="697"/>
                </a:lnTo>
                <a:lnTo>
                  <a:pt x="1046" y="616"/>
                </a:lnTo>
                <a:lnTo>
                  <a:pt x="991" y="538"/>
                </a:lnTo>
                <a:lnTo>
                  <a:pt x="927" y="463"/>
                </a:lnTo>
                <a:lnTo>
                  <a:pt x="861" y="394"/>
                </a:lnTo>
                <a:lnTo>
                  <a:pt x="790" y="327"/>
                </a:lnTo>
                <a:lnTo>
                  <a:pt x="714" y="270"/>
                </a:lnTo>
                <a:lnTo>
                  <a:pt x="634" y="213"/>
                </a:lnTo>
                <a:lnTo>
                  <a:pt x="552" y="165"/>
                </a:lnTo>
                <a:lnTo>
                  <a:pt x="464" y="122"/>
                </a:lnTo>
                <a:lnTo>
                  <a:pt x="376" y="86"/>
                </a:lnTo>
                <a:lnTo>
                  <a:pt x="285" y="54"/>
                </a:lnTo>
                <a:lnTo>
                  <a:pt x="190" y="29"/>
                </a:lnTo>
                <a:lnTo>
                  <a:pt x="98" y="12"/>
                </a:lnTo>
                <a:lnTo>
                  <a:pt x="0" y="0"/>
                </a:lnTo>
                <a:lnTo>
                  <a:pt x="237" y="351"/>
                </a:lnTo>
                <a:lnTo>
                  <a:pt x="44" y="714"/>
                </a:lnTo>
                <a:lnTo>
                  <a:pt x="113" y="734"/>
                </a:lnTo>
                <a:lnTo>
                  <a:pt x="180" y="762"/>
                </a:lnTo>
                <a:lnTo>
                  <a:pt x="241" y="797"/>
                </a:lnTo>
                <a:lnTo>
                  <a:pt x="302" y="839"/>
                </a:lnTo>
                <a:lnTo>
                  <a:pt x="354" y="887"/>
                </a:lnTo>
                <a:lnTo>
                  <a:pt x="407" y="939"/>
                </a:lnTo>
                <a:lnTo>
                  <a:pt x="450" y="995"/>
                </a:lnTo>
                <a:lnTo>
                  <a:pt x="487" y="1057"/>
                </a:lnTo>
                <a:lnTo>
                  <a:pt x="235" y="1125"/>
                </a:lnTo>
                <a:lnTo>
                  <a:pt x="940" y="1316"/>
                </a:lnTo>
                <a:close/>
              </a:path>
            </a:pathLst>
          </a:custGeom>
          <a:solidFill>
            <a:srgbClr val="FFCCFF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4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7" name="Freeform 4"/>
          <p:cNvSpPr>
            <a:spLocks/>
          </p:cNvSpPr>
          <p:nvPr/>
        </p:nvSpPr>
        <p:spPr bwMode="auto">
          <a:xfrm rot="2008728">
            <a:off x="1930323" y="1851344"/>
            <a:ext cx="465021" cy="737200"/>
          </a:xfrm>
          <a:custGeom>
            <a:avLst/>
            <a:gdLst>
              <a:gd name="T0" fmla="*/ 1043 w 1120"/>
              <a:gd name="T1" fmla="*/ 1029 h 1562"/>
              <a:gd name="T2" fmla="*/ 999 w 1120"/>
              <a:gd name="T3" fmla="*/ 970 h 1562"/>
              <a:gd name="T4" fmla="*/ 964 w 1120"/>
              <a:gd name="T5" fmla="*/ 907 h 1562"/>
              <a:gd name="T6" fmla="*/ 933 w 1120"/>
              <a:gd name="T7" fmla="*/ 841 h 1562"/>
              <a:gd name="T8" fmla="*/ 911 w 1120"/>
              <a:gd name="T9" fmla="*/ 773 h 1562"/>
              <a:gd name="T10" fmla="*/ 894 w 1120"/>
              <a:gd name="T11" fmla="*/ 701 h 1562"/>
              <a:gd name="T12" fmla="*/ 887 w 1120"/>
              <a:gd name="T13" fmla="*/ 630 h 1562"/>
              <a:gd name="T14" fmla="*/ 885 w 1120"/>
              <a:gd name="T15" fmla="*/ 558 h 1562"/>
              <a:gd name="T16" fmla="*/ 891 w 1120"/>
              <a:gd name="T17" fmla="*/ 487 h 1562"/>
              <a:gd name="T18" fmla="*/ 1120 w 1120"/>
              <a:gd name="T19" fmla="*/ 592 h 1562"/>
              <a:gd name="T20" fmla="*/ 717 w 1120"/>
              <a:gd name="T21" fmla="*/ 0 h 1562"/>
              <a:gd name="T22" fmla="*/ 0 w 1120"/>
              <a:gd name="T23" fmla="*/ 71 h 1562"/>
              <a:gd name="T24" fmla="*/ 238 w 1120"/>
              <a:gd name="T25" fmla="*/ 182 h 1562"/>
              <a:gd name="T26" fmla="*/ 214 w 1120"/>
              <a:gd name="T27" fmla="*/ 278 h 1562"/>
              <a:gd name="T28" fmla="*/ 194 w 1120"/>
              <a:gd name="T29" fmla="*/ 375 h 1562"/>
              <a:gd name="T30" fmla="*/ 187 w 1120"/>
              <a:gd name="T31" fmla="*/ 474 h 1562"/>
              <a:gd name="T32" fmla="*/ 180 w 1120"/>
              <a:gd name="T33" fmla="*/ 575 h 1562"/>
              <a:gd name="T34" fmla="*/ 183 w 1120"/>
              <a:gd name="T35" fmla="*/ 672 h 1562"/>
              <a:gd name="T36" fmla="*/ 193 w 1120"/>
              <a:gd name="T37" fmla="*/ 771 h 1562"/>
              <a:gd name="T38" fmla="*/ 210 w 1120"/>
              <a:gd name="T39" fmla="*/ 870 h 1562"/>
              <a:gd name="T40" fmla="*/ 233 w 1120"/>
              <a:gd name="T41" fmla="*/ 964 h 1562"/>
              <a:gd name="T42" fmla="*/ 262 w 1120"/>
              <a:gd name="T43" fmla="*/ 1061 h 1562"/>
              <a:gd name="T44" fmla="*/ 301 w 1120"/>
              <a:gd name="T45" fmla="*/ 1153 h 1562"/>
              <a:gd name="T46" fmla="*/ 344 w 1120"/>
              <a:gd name="T47" fmla="*/ 1241 h 1562"/>
              <a:gd name="T48" fmla="*/ 392 w 1120"/>
              <a:gd name="T49" fmla="*/ 1329 h 1562"/>
              <a:gd name="T50" fmla="*/ 448 w 1120"/>
              <a:gd name="T51" fmla="*/ 1411 h 1562"/>
              <a:gd name="T52" fmla="*/ 508 w 1120"/>
              <a:gd name="T53" fmla="*/ 1490 h 1562"/>
              <a:gd name="T54" fmla="*/ 574 w 1120"/>
              <a:gd name="T55" fmla="*/ 1562 h 1562"/>
              <a:gd name="T56" fmla="*/ 642 w 1120"/>
              <a:gd name="T57" fmla="*/ 1176 h 1562"/>
              <a:gd name="T58" fmla="*/ 1043 w 1120"/>
              <a:gd name="T59" fmla="*/ 1029 h 1562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120" h="1562">
                <a:moveTo>
                  <a:pt x="1043" y="1029"/>
                </a:moveTo>
                <a:lnTo>
                  <a:pt x="999" y="970"/>
                </a:lnTo>
                <a:lnTo>
                  <a:pt x="964" y="907"/>
                </a:lnTo>
                <a:lnTo>
                  <a:pt x="933" y="841"/>
                </a:lnTo>
                <a:lnTo>
                  <a:pt x="911" y="773"/>
                </a:lnTo>
                <a:lnTo>
                  <a:pt x="894" y="701"/>
                </a:lnTo>
                <a:lnTo>
                  <a:pt x="887" y="630"/>
                </a:lnTo>
                <a:lnTo>
                  <a:pt x="885" y="558"/>
                </a:lnTo>
                <a:lnTo>
                  <a:pt x="891" y="487"/>
                </a:lnTo>
                <a:lnTo>
                  <a:pt x="1120" y="592"/>
                </a:lnTo>
                <a:lnTo>
                  <a:pt x="717" y="0"/>
                </a:lnTo>
                <a:lnTo>
                  <a:pt x="0" y="71"/>
                </a:lnTo>
                <a:lnTo>
                  <a:pt x="238" y="182"/>
                </a:lnTo>
                <a:lnTo>
                  <a:pt x="214" y="278"/>
                </a:lnTo>
                <a:lnTo>
                  <a:pt x="194" y="375"/>
                </a:lnTo>
                <a:lnTo>
                  <a:pt x="187" y="474"/>
                </a:lnTo>
                <a:lnTo>
                  <a:pt x="180" y="575"/>
                </a:lnTo>
                <a:lnTo>
                  <a:pt x="183" y="672"/>
                </a:lnTo>
                <a:lnTo>
                  <a:pt x="193" y="771"/>
                </a:lnTo>
                <a:lnTo>
                  <a:pt x="210" y="870"/>
                </a:lnTo>
                <a:lnTo>
                  <a:pt x="233" y="964"/>
                </a:lnTo>
                <a:lnTo>
                  <a:pt x="262" y="1061"/>
                </a:lnTo>
                <a:lnTo>
                  <a:pt x="301" y="1153"/>
                </a:lnTo>
                <a:lnTo>
                  <a:pt x="344" y="1241"/>
                </a:lnTo>
                <a:lnTo>
                  <a:pt x="392" y="1329"/>
                </a:lnTo>
                <a:lnTo>
                  <a:pt x="448" y="1411"/>
                </a:lnTo>
                <a:lnTo>
                  <a:pt x="508" y="1490"/>
                </a:lnTo>
                <a:lnTo>
                  <a:pt x="574" y="1562"/>
                </a:lnTo>
                <a:lnTo>
                  <a:pt x="642" y="1176"/>
                </a:lnTo>
                <a:lnTo>
                  <a:pt x="1043" y="1029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4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pSp>
        <p:nvGrpSpPr>
          <p:cNvPr id="19" name="Group 15"/>
          <p:cNvGrpSpPr>
            <a:grpSpLocks/>
          </p:cNvGrpSpPr>
          <p:nvPr/>
        </p:nvGrpSpPr>
        <p:grpSpPr bwMode="auto">
          <a:xfrm rot="2436610">
            <a:off x="2041683" y="2624524"/>
            <a:ext cx="501661" cy="530013"/>
            <a:chOff x="1570" y="3246"/>
            <a:chExt cx="1656" cy="1025"/>
          </a:xfrm>
        </p:grpSpPr>
        <p:sp>
          <p:nvSpPr>
            <p:cNvPr id="20" name="Freeform 16"/>
            <p:cNvSpPr>
              <a:spLocks/>
            </p:cNvSpPr>
            <p:nvPr/>
          </p:nvSpPr>
          <p:spPr bwMode="auto">
            <a:xfrm>
              <a:off x="1570" y="3246"/>
              <a:ext cx="1656" cy="1025"/>
            </a:xfrm>
            <a:custGeom>
              <a:avLst/>
              <a:gdLst>
                <a:gd name="T0" fmla="*/ 1275 w 1656"/>
                <a:gd name="T1" fmla="*/ 260 h 1025"/>
                <a:gd name="T2" fmla="*/ 1213 w 1656"/>
                <a:gd name="T3" fmla="*/ 283 h 1025"/>
                <a:gd name="T4" fmla="*/ 1146 w 1656"/>
                <a:gd name="T5" fmla="*/ 302 h 1025"/>
                <a:gd name="T6" fmla="*/ 1078 w 1656"/>
                <a:gd name="T7" fmla="*/ 311 h 1025"/>
                <a:gd name="T8" fmla="*/ 1010 w 1656"/>
                <a:gd name="T9" fmla="*/ 317 h 1025"/>
                <a:gd name="T10" fmla="*/ 944 w 1656"/>
                <a:gd name="T11" fmla="*/ 313 h 1025"/>
                <a:gd name="T12" fmla="*/ 876 w 1656"/>
                <a:gd name="T13" fmla="*/ 303 h 1025"/>
                <a:gd name="T14" fmla="*/ 808 w 1656"/>
                <a:gd name="T15" fmla="*/ 289 h 1025"/>
                <a:gd name="T16" fmla="*/ 743 w 1656"/>
                <a:gd name="T17" fmla="*/ 268 h 1025"/>
                <a:gd name="T18" fmla="*/ 683 w 1656"/>
                <a:gd name="T19" fmla="*/ 240 h 1025"/>
                <a:gd name="T20" fmla="*/ 624 w 1656"/>
                <a:gd name="T21" fmla="*/ 206 h 1025"/>
                <a:gd name="T22" fmla="*/ 794 w 1656"/>
                <a:gd name="T23" fmla="*/ 0 h 1025"/>
                <a:gd name="T24" fmla="*/ 117 w 1656"/>
                <a:gd name="T25" fmla="*/ 246 h 1025"/>
                <a:gd name="T26" fmla="*/ 51 w 1656"/>
                <a:gd name="T27" fmla="*/ 649 h 1025"/>
                <a:gd name="T28" fmla="*/ 54 w 1656"/>
                <a:gd name="T29" fmla="*/ 653 h 1025"/>
                <a:gd name="T30" fmla="*/ 0 w 1656"/>
                <a:gd name="T31" fmla="*/ 948 h 1025"/>
                <a:gd name="T32" fmla="*/ 168 w 1656"/>
                <a:gd name="T33" fmla="*/ 747 h 1025"/>
                <a:gd name="T34" fmla="*/ 250 w 1656"/>
                <a:gd name="T35" fmla="*/ 802 h 1025"/>
                <a:gd name="T36" fmla="*/ 335 w 1656"/>
                <a:gd name="T37" fmla="*/ 855 h 1025"/>
                <a:gd name="T38" fmla="*/ 422 w 1656"/>
                <a:gd name="T39" fmla="*/ 898 h 1025"/>
                <a:gd name="T40" fmla="*/ 514 w 1656"/>
                <a:gd name="T41" fmla="*/ 935 h 1025"/>
                <a:gd name="T42" fmla="*/ 607 w 1656"/>
                <a:gd name="T43" fmla="*/ 966 h 1025"/>
                <a:gd name="T44" fmla="*/ 700 w 1656"/>
                <a:gd name="T45" fmla="*/ 991 h 1025"/>
                <a:gd name="T46" fmla="*/ 799 w 1656"/>
                <a:gd name="T47" fmla="*/ 1011 h 1025"/>
                <a:gd name="T48" fmla="*/ 896 w 1656"/>
                <a:gd name="T49" fmla="*/ 1022 h 1025"/>
                <a:gd name="T50" fmla="*/ 995 w 1656"/>
                <a:gd name="T51" fmla="*/ 1025 h 1025"/>
                <a:gd name="T52" fmla="*/ 1094 w 1656"/>
                <a:gd name="T53" fmla="*/ 1022 h 1025"/>
                <a:gd name="T54" fmla="*/ 1191 w 1656"/>
                <a:gd name="T55" fmla="*/ 1013 h 1025"/>
                <a:gd name="T56" fmla="*/ 1290 w 1656"/>
                <a:gd name="T57" fmla="*/ 994 h 1025"/>
                <a:gd name="T58" fmla="*/ 1383 w 1656"/>
                <a:gd name="T59" fmla="*/ 972 h 1025"/>
                <a:gd name="T60" fmla="*/ 1476 w 1656"/>
                <a:gd name="T61" fmla="*/ 943 h 1025"/>
                <a:gd name="T62" fmla="*/ 1568 w 1656"/>
                <a:gd name="T63" fmla="*/ 904 h 1025"/>
                <a:gd name="T64" fmla="*/ 1656 w 1656"/>
                <a:gd name="T65" fmla="*/ 861 h 1025"/>
                <a:gd name="T66" fmla="*/ 1279 w 1656"/>
                <a:gd name="T67" fmla="*/ 642 h 1025"/>
                <a:gd name="T68" fmla="*/ 1275 w 1656"/>
                <a:gd name="T69" fmla="*/ 260 h 102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656" h="1025">
                  <a:moveTo>
                    <a:pt x="1275" y="260"/>
                  </a:moveTo>
                  <a:lnTo>
                    <a:pt x="1213" y="283"/>
                  </a:lnTo>
                  <a:lnTo>
                    <a:pt x="1146" y="302"/>
                  </a:lnTo>
                  <a:lnTo>
                    <a:pt x="1078" y="311"/>
                  </a:lnTo>
                  <a:lnTo>
                    <a:pt x="1010" y="317"/>
                  </a:lnTo>
                  <a:lnTo>
                    <a:pt x="944" y="313"/>
                  </a:lnTo>
                  <a:lnTo>
                    <a:pt x="876" y="303"/>
                  </a:lnTo>
                  <a:lnTo>
                    <a:pt x="808" y="289"/>
                  </a:lnTo>
                  <a:lnTo>
                    <a:pt x="743" y="268"/>
                  </a:lnTo>
                  <a:lnTo>
                    <a:pt x="683" y="240"/>
                  </a:lnTo>
                  <a:lnTo>
                    <a:pt x="624" y="206"/>
                  </a:lnTo>
                  <a:lnTo>
                    <a:pt x="794" y="0"/>
                  </a:lnTo>
                  <a:lnTo>
                    <a:pt x="117" y="246"/>
                  </a:lnTo>
                  <a:lnTo>
                    <a:pt x="51" y="649"/>
                  </a:lnTo>
                  <a:lnTo>
                    <a:pt x="54" y="653"/>
                  </a:lnTo>
                  <a:lnTo>
                    <a:pt x="0" y="948"/>
                  </a:lnTo>
                  <a:lnTo>
                    <a:pt x="168" y="747"/>
                  </a:lnTo>
                  <a:lnTo>
                    <a:pt x="250" y="802"/>
                  </a:lnTo>
                  <a:lnTo>
                    <a:pt x="335" y="855"/>
                  </a:lnTo>
                  <a:lnTo>
                    <a:pt x="422" y="898"/>
                  </a:lnTo>
                  <a:lnTo>
                    <a:pt x="514" y="935"/>
                  </a:lnTo>
                  <a:lnTo>
                    <a:pt x="607" y="966"/>
                  </a:lnTo>
                  <a:lnTo>
                    <a:pt x="700" y="991"/>
                  </a:lnTo>
                  <a:lnTo>
                    <a:pt x="799" y="1011"/>
                  </a:lnTo>
                  <a:lnTo>
                    <a:pt x="896" y="1022"/>
                  </a:lnTo>
                  <a:lnTo>
                    <a:pt x="995" y="1025"/>
                  </a:lnTo>
                  <a:lnTo>
                    <a:pt x="1094" y="1022"/>
                  </a:lnTo>
                  <a:lnTo>
                    <a:pt x="1191" y="1013"/>
                  </a:lnTo>
                  <a:lnTo>
                    <a:pt x="1290" y="994"/>
                  </a:lnTo>
                  <a:lnTo>
                    <a:pt x="1383" y="972"/>
                  </a:lnTo>
                  <a:lnTo>
                    <a:pt x="1476" y="943"/>
                  </a:lnTo>
                  <a:lnTo>
                    <a:pt x="1568" y="904"/>
                  </a:lnTo>
                  <a:lnTo>
                    <a:pt x="1656" y="861"/>
                  </a:lnTo>
                  <a:lnTo>
                    <a:pt x="1279" y="642"/>
                  </a:lnTo>
                  <a:lnTo>
                    <a:pt x="1275" y="260"/>
                  </a:lnTo>
                  <a:close/>
                </a:path>
              </a:pathLst>
            </a:custGeom>
            <a:solidFill>
              <a:srgbClr val="00E4A8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1905" y="3535"/>
              <a:ext cx="847" cy="4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Helvetica" charset="0"/>
                <a:ea typeface="新細明體" panose="02020500000000000000" pitchFamily="18" charset="-120"/>
                <a:cs typeface="+mn-cs"/>
              </a:endParaRPr>
            </a:p>
          </p:txBody>
        </p:sp>
      </p:grpSp>
      <p:sp>
        <p:nvSpPr>
          <p:cNvPr id="23" name="Freeform 10"/>
          <p:cNvSpPr>
            <a:spLocks/>
          </p:cNvSpPr>
          <p:nvPr/>
        </p:nvSpPr>
        <p:spPr bwMode="auto">
          <a:xfrm rot="2335869">
            <a:off x="2545485" y="1235555"/>
            <a:ext cx="502217" cy="812477"/>
          </a:xfrm>
          <a:custGeom>
            <a:avLst/>
            <a:gdLst>
              <a:gd name="T0" fmla="*/ 647 w 1565"/>
              <a:gd name="T1" fmla="*/ 1294 h 1294"/>
              <a:gd name="T2" fmla="*/ 683 w 1565"/>
              <a:gd name="T3" fmla="*/ 1231 h 1294"/>
              <a:gd name="T4" fmla="*/ 725 w 1565"/>
              <a:gd name="T5" fmla="*/ 1175 h 1294"/>
              <a:gd name="T6" fmla="*/ 771 w 1565"/>
              <a:gd name="T7" fmla="*/ 1123 h 1294"/>
              <a:gd name="T8" fmla="*/ 825 w 1565"/>
              <a:gd name="T9" fmla="*/ 1075 h 1294"/>
              <a:gd name="T10" fmla="*/ 882 w 1565"/>
              <a:gd name="T11" fmla="*/ 1033 h 1294"/>
              <a:gd name="T12" fmla="*/ 939 w 1565"/>
              <a:gd name="T13" fmla="*/ 999 h 1294"/>
              <a:gd name="T14" fmla="*/ 998 w 1565"/>
              <a:gd name="T15" fmla="*/ 970 h 1294"/>
              <a:gd name="T16" fmla="*/ 1063 w 1565"/>
              <a:gd name="T17" fmla="*/ 948 h 1294"/>
              <a:gd name="T18" fmla="*/ 1125 w 1565"/>
              <a:gd name="T19" fmla="*/ 931 h 1294"/>
              <a:gd name="T20" fmla="*/ 1191 w 1565"/>
              <a:gd name="T21" fmla="*/ 921 h 1294"/>
              <a:gd name="T22" fmla="*/ 1211 w 1565"/>
              <a:gd name="T23" fmla="*/ 1162 h 1294"/>
              <a:gd name="T24" fmla="*/ 1565 w 1565"/>
              <a:gd name="T25" fmla="*/ 573 h 1294"/>
              <a:gd name="T26" fmla="*/ 1147 w 1565"/>
              <a:gd name="T27" fmla="*/ 0 h 1294"/>
              <a:gd name="T28" fmla="*/ 1148 w 1565"/>
              <a:gd name="T29" fmla="*/ 216 h 1294"/>
              <a:gd name="T30" fmla="*/ 1048 w 1565"/>
              <a:gd name="T31" fmla="*/ 228 h 1294"/>
              <a:gd name="T32" fmla="*/ 950 w 1565"/>
              <a:gd name="T33" fmla="*/ 247 h 1294"/>
              <a:gd name="T34" fmla="*/ 853 w 1565"/>
              <a:gd name="T35" fmla="*/ 273 h 1294"/>
              <a:gd name="T36" fmla="*/ 759 w 1565"/>
              <a:gd name="T37" fmla="*/ 307 h 1294"/>
              <a:gd name="T38" fmla="*/ 667 w 1565"/>
              <a:gd name="T39" fmla="*/ 347 h 1294"/>
              <a:gd name="T40" fmla="*/ 578 w 1565"/>
              <a:gd name="T41" fmla="*/ 394 h 1294"/>
              <a:gd name="T42" fmla="*/ 491 w 1565"/>
              <a:gd name="T43" fmla="*/ 448 h 1294"/>
              <a:gd name="T44" fmla="*/ 414 w 1565"/>
              <a:gd name="T45" fmla="*/ 502 h 1294"/>
              <a:gd name="T46" fmla="*/ 341 w 1565"/>
              <a:gd name="T47" fmla="*/ 562 h 1294"/>
              <a:gd name="T48" fmla="*/ 273 w 1565"/>
              <a:gd name="T49" fmla="*/ 627 h 1294"/>
              <a:gd name="T50" fmla="*/ 209 w 1565"/>
              <a:gd name="T51" fmla="*/ 695 h 1294"/>
              <a:gd name="T52" fmla="*/ 148 w 1565"/>
              <a:gd name="T53" fmla="*/ 769 h 1294"/>
              <a:gd name="T54" fmla="*/ 94 w 1565"/>
              <a:gd name="T55" fmla="*/ 846 h 1294"/>
              <a:gd name="T56" fmla="*/ 43 w 1565"/>
              <a:gd name="T57" fmla="*/ 927 h 1294"/>
              <a:gd name="T58" fmla="*/ 0 w 1565"/>
              <a:gd name="T59" fmla="*/ 1010 h 1294"/>
              <a:gd name="T60" fmla="*/ 425 w 1565"/>
              <a:gd name="T61" fmla="*/ 976 h 1294"/>
              <a:gd name="T62" fmla="*/ 647 w 1565"/>
              <a:gd name="T63" fmla="*/ 1294 h 129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565" h="1294">
                <a:moveTo>
                  <a:pt x="647" y="1294"/>
                </a:moveTo>
                <a:lnTo>
                  <a:pt x="683" y="1231"/>
                </a:lnTo>
                <a:lnTo>
                  <a:pt x="725" y="1175"/>
                </a:lnTo>
                <a:lnTo>
                  <a:pt x="771" y="1123"/>
                </a:lnTo>
                <a:lnTo>
                  <a:pt x="825" y="1075"/>
                </a:lnTo>
                <a:lnTo>
                  <a:pt x="882" y="1033"/>
                </a:lnTo>
                <a:lnTo>
                  <a:pt x="939" y="999"/>
                </a:lnTo>
                <a:lnTo>
                  <a:pt x="998" y="970"/>
                </a:lnTo>
                <a:lnTo>
                  <a:pt x="1063" y="948"/>
                </a:lnTo>
                <a:lnTo>
                  <a:pt x="1125" y="931"/>
                </a:lnTo>
                <a:lnTo>
                  <a:pt x="1191" y="921"/>
                </a:lnTo>
                <a:lnTo>
                  <a:pt x="1211" y="1162"/>
                </a:lnTo>
                <a:lnTo>
                  <a:pt x="1565" y="573"/>
                </a:lnTo>
                <a:lnTo>
                  <a:pt x="1147" y="0"/>
                </a:lnTo>
                <a:lnTo>
                  <a:pt x="1148" y="216"/>
                </a:lnTo>
                <a:lnTo>
                  <a:pt x="1048" y="228"/>
                </a:lnTo>
                <a:lnTo>
                  <a:pt x="950" y="247"/>
                </a:lnTo>
                <a:lnTo>
                  <a:pt x="853" y="273"/>
                </a:lnTo>
                <a:lnTo>
                  <a:pt x="759" y="307"/>
                </a:lnTo>
                <a:lnTo>
                  <a:pt x="667" y="347"/>
                </a:lnTo>
                <a:lnTo>
                  <a:pt x="578" y="394"/>
                </a:lnTo>
                <a:lnTo>
                  <a:pt x="491" y="448"/>
                </a:lnTo>
                <a:lnTo>
                  <a:pt x="414" y="502"/>
                </a:lnTo>
                <a:lnTo>
                  <a:pt x="341" y="562"/>
                </a:lnTo>
                <a:lnTo>
                  <a:pt x="273" y="627"/>
                </a:lnTo>
                <a:lnTo>
                  <a:pt x="209" y="695"/>
                </a:lnTo>
                <a:lnTo>
                  <a:pt x="148" y="769"/>
                </a:lnTo>
                <a:lnTo>
                  <a:pt x="94" y="846"/>
                </a:lnTo>
                <a:lnTo>
                  <a:pt x="43" y="927"/>
                </a:lnTo>
                <a:lnTo>
                  <a:pt x="0" y="1010"/>
                </a:lnTo>
                <a:lnTo>
                  <a:pt x="425" y="976"/>
                </a:lnTo>
                <a:lnTo>
                  <a:pt x="647" y="1294"/>
                </a:lnTo>
                <a:close/>
              </a:path>
            </a:pathLst>
          </a:custGeom>
          <a:solidFill>
            <a:srgbClr val="FF6600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4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6" name="Freeform 7"/>
          <p:cNvSpPr>
            <a:spLocks/>
          </p:cNvSpPr>
          <p:nvPr/>
        </p:nvSpPr>
        <p:spPr bwMode="auto">
          <a:xfrm rot="227423">
            <a:off x="3261911" y="1607801"/>
            <a:ext cx="652492" cy="522228"/>
          </a:xfrm>
          <a:custGeom>
            <a:avLst/>
            <a:gdLst>
              <a:gd name="T0" fmla="*/ 940 w 1417"/>
              <a:gd name="T1" fmla="*/ 1316 h 1316"/>
              <a:gd name="T2" fmla="*/ 1104 w 1417"/>
              <a:gd name="T3" fmla="*/ 1151 h 1316"/>
              <a:gd name="T4" fmla="*/ 1263 w 1417"/>
              <a:gd name="T5" fmla="*/ 980 h 1316"/>
              <a:gd name="T6" fmla="*/ 1417 w 1417"/>
              <a:gd name="T7" fmla="*/ 808 h 1316"/>
              <a:gd name="T8" fmla="*/ 1182 w 1417"/>
              <a:gd name="T9" fmla="*/ 871 h 1316"/>
              <a:gd name="T10" fmla="*/ 1142 w 1417"/>
              <a:gd name="T11" fmla="*/ 783 h 1316"/>
              <a:gd name="T12" fmla="*/ 1097 w 1417"/>
              <a:gd name="T13" fmla="*/ 697 h 1316"/>
              <a:gd name="T14" fmla="*/ 1046 w 1417"/>
              <a:gd name="T15" fmla="*/ 616 h 1316"/>
              <a:gd name="T16" fmla="*/ 991 w 1417"/>
              <a:gd name="T17" fmla="*/ 538 h 1316"/>
              <a:gd name="T18" fmla="*/ 927 w 1417"/>
              <a:gd name="T19" fmla="*/ 463 h 1316"/>
              <a:gd name="T20" fmla="*/ 861 w 1417"/>
              <a:gd name="T21" fmla="*/ 394 h 1316"/>
              <a:gd name="T22" fmla="*/ 790 w 1417"/>
              <a:gd name="T23" fmla="*/ 327 h 1316"/>
              <a:gd name="T24" fmla="*/ 714 w 1417"/>
              <a:gd name="T25" fmla="*/ 270 h 1316"/>
              <a:gd name="T26" fmla="*/ 634 w 1417"/>
              <a:gd name="T27" fmla="*/ 213 h 1316"/>
              <a:gd name="T28" fmla="*/ 552 w 1417"/>
              <a:gd name="T29" fmla="*/ 165 h 1316"/>
              <a:gd name="T30" fmla="*/ 464 w 1417"/>
              <a:gd name="T31" fmla="*/ 122 h 1316"/>
              <a:gd name="T32" fmla="*/ 376 w 1417"/>
              <a:gd name="T33" fmla="*/ 86 h 1316"/>
              <a:gd name="T34" fmla="*/ 285 w 1417"/>
              <a:gd name="T35" fmla="*/ 54 h 1316"/>
              <a:gd name="T36" fmla="*/ 190 w 1417"/>
              <a:gd name="T37" fmla="*/ 29 h 1316"/>
              <a:gd name="T38" fmla="*/ 98 w 1417"/>
              <a:gd name="T39" fmla="*/ 12 h 1316"/>
              <a:gd name="T40" fmla="*/ 0 w 1417"/>
              <a:gd name="T41" fmla="*/ 0 h 1316"/>
              <a:gd name="T42" fmla="*/ 237 w 1417"/>
              <a:gd name="T43" fmla="*/ 351 h 1316"/>
              <a:gd name="T44" fmla="*/ 44 w 1417"/>
              <a:gd name="T45" fmla="*/ 714 h 1316"/>
              <a:gd name="T46" fmla="*/ 113 w 1417"/>
              <a:gd name="T47" fmla="*/ 734 h 1316"/>
              <a:gd name="T48" fmla="*/ 180 w 1417"/>
              <a:gd name="T49" fmla="*/ 762 h 1316"/>
              <a:gd name="T50" fmla="*/ 241 w 1417"/>
              <a:gd name="T51" fmla="*/ 797 h 1316"/>
              <a:gd name="T52" fmla="*/ 302 w 1417"/>
              <a:gd name="T53" fmla="*/ 839 h 1316"/>
              <a:gd name="T54" fmla="*/ 354 w 1417"/>
              <a:gd name="T55" fmla="*/ 887 h 1316"/>
              <a:gd name="T56" fmla="*/ 407 w 1417"/>
              <a:gd name="T57" fmla="*/ 939 h 1316"/>
              <a:gd name="T58" fmla="*/ 450 w 1417"/>
              <a:gd name="T59" fmla="*/ 995 h 1316"/>
              <a:gd name="T60" fmla="*/ 487 w 1417"/>
              <a:gd name="T61" fmla="*/ 1057 h 1316"/>
              <a:gd name="T62" fmla="*/ 235 w 1417"/>
              <a:gd name="T63" fmla="*/ 1125 h 1316"/>
              <a:gd name="T64" fmla="*/ 940 w 1417"/>
              <a:gd name="T65" fmla="*/ 1316 h 131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417" h="1316">
                <a:moveTo>
                  <a:pt x="940" y="1316"/>
                </a:moveTo>
                <a:lnTo>
                  <a:pt x="1104" y="1151"/>
                </a:lnTo>
                <a:lnTo>
                  <a:pt x="1263" y="980"/>
                </a:lnTo>
                <a:lnTo>
                  <a:pt x="1417" y="808"/>
                </a:lnTo>
                <a:lnTo>
                  <a:pt x="1182" y="871"/>
                </a:lnTo>
                <a:lnTo>
                  <a:pt x="1142" y="783"/>
                </a:lnTo>
                <a:lnTo>
                  <a:pt x="1097" y="697"/>
                </a:lnTo>
                <a:lnTo>
                  <a:pt x="1046" y="616"/>
                </a:lnTo>
                <a:lnTo>
                  <a:pt x="991" y="538"/>
                </a:lnTo>
                <a:lnTo>
                  <a:pt x="927" y="463"/>
                </a:lnTo>
                <a:lnTo>
                  <a:pt x="861" y="394"/>
                </a:lnTo>
                <a:lnTo>
                  <a:pt x="790" y="327"/>
                </a:lnTo>
                <a:lnTo>
                  <a:pt x="714" y="270"/>
                </a:lnTo>
                <a:lnTo>
                  <a:pt x="634" y="213"/>
                </a:lnTo>
                <a:lnTo>
                  <a:pt x="552" y="165"/>
                </a:lnTo>
                <a:lnTo>
                  <a:pt x="464" y="122"/>
                </a:lnTo>
                <a:lnTo>
                  <a:pt x="376" y="86"/>
                </a:lnTo>
                <a:lnTo>
                  <a:pt x="285" y="54"/>
                </a:lnTo>
                <a:lnTo>
                  <a:pt x="190" y="29"/>
                </a:lnTo>
                <a:lnTo>
                  <a:pt x="98" y="12"/>
                </a:lnTo>
                <a:lnTo>
                  <a:pt x="0" y="0"/>
                </a:lnTo>
                <a:lnTo>
                  <a:pt x="237" y="351"/>
                </a:lnTo>
                <a:lnTo>
                  <a:pt x="44" y="714"/>
                </a:lnTo>
                <a:lnTo>
                  <a:pt x="113" y="734"/>
                </a:lnTo>
                <a:lnTo>
                  <a:pt x="180" y="762"/>
                </a:lnTo>
                <a:lnTo>
                  <a:pt x="241" y="797"/>
                </a:lnTo>
                <a:lnTo>
                  <a:pt x="302" y="839"/>
                </a:lnTo>
                <a:lnTo>
                  <a:pt x="354" y="887"/>
                </a:lnTo>
                <a:lnTo>
                  <a:pt x="407" y="939"/>
                </a:lnTo>
                <a:lnTo>
                  <a:pt x="450" y="995"/>
                </a:lnTo>
                <a:lnTo>
                  <a:pt x="487" y="1057"/>
                </a:lnTo>
                <a:lnTo>
                  <a:pt x="235" y="1125"/>
                </a:lnTo>
                <a:lnTo>
                  <a:pt x="940" y="1316"/>
                </a:lnTo>
                <a:close/>
              </a:path>
            </a:pathLst>
          </a:custGeom>
          <a:solidFill>
            <a:srgbClr val="FFCCFF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4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pSp>
        <p:nvGrpSpPr>
          <p:cNvPr id="28" name="Group 12"/>
          <p:cNvGrpSpPr>
            <a:grpSpLocks/>
          </p:cNvGrpSpPr>
          <p:nvPr/>
        </p:nvGrpSpPr>
        <p:grpSpPr bwMode="auto">
          <a:xfrm rot="3839180">
            <a:off x="2537384" y="3090614"/>
            <a:ext cx="530704" cy="571340"/>
            <a:chOff x="2890" y="3050"/>
            <a:chExt cx="1071" cy="1661"/>
          </a:xfrm>
        </p:grpSpPr>
        <p:sp>
          <p:nvSpPr>
            <p:cNvPr id="29" name="Freeform 13"/>
            <p:cNvSpPr>
              <a:spLocks/>
            </p:cNvSpPr>
            <p:nvPr/>
          </p:nvSpPr>
          <p:spPr bwMode="auto">
            <a:xfrm>
              <a:off x="2890" y="3050"/>
              <a:ext cx="1071" cy="1661"/>
            </a:xfrm>
            <a:custGeom>
              <a:avLst/>
              <a:gdLst>
                <a:gd name="T0" fmla="*/ 349 w 1071"/>
                <a:gd name="T1" fmla="*/ 195 h 1661"/>
                <a:gd name="T2" fmla="*/ 358 w 1071"/>
                <a:gd name="T3" fmla="*/ 264 h 1661"/>
                <a:gd name="T4" fmla="*/ 360 w 1071"/>
                <a:gd name="T5" fmla="*/ 335 h 1661"/>
                <a:gd name="T6" fmla="*/ 357 w 1071"/>
                <a:gd name="T7" fmla="*/ 406 h 1661"/>
                <a:gd name="T8" fmla="*/ 344 w 1071"/>
                <a:gd name="T9" fmla="*/ 476 h 1661"/>
                <a:gd name="T10" fmla="*/ 324 w 1071"/>
                <a:gd name="T11" fmla="*/ 546 h 1661"/>
                <a:gd name="T12" fmla="*/ 301 w 1071"/>
                <a:gd name="T13" fmla="*/ 612 h 1661"/>
                <a:gd name="T14" fmla="*/ 267 w 1071"/>
                <a:gd name="T15" fmla="*/ 675 h 1661"/>
                <a:gd name="T16" fmla="*/ 228 w 1071"/>
                <a:gd name="T17" fmla="*/ 736 h 1661"/>
                <a:gd name="T18" fmla="*/ 184 w 1071"/>
                <a:gd name="T19" fmla="*/ 791 h 1661"/>
                <a:gd name="T20" fmla="*/ 134 w 1071"/>
                <a:gd name="T21" fmla="*/ 844 h 1661"/>
                <a:gd name="T22" fmla="*/ 0 w 1071"/>
                <a:gd name="T23" fmla="*/ 597 h 1661"/>
                <a:gd name="T24" fmla="*/ 0 w 1071"/>
                <a:gd name="T25" fmla="*/ 1318 h 1661"/>
                <a:gd name="T26" fmla="*/ 608 w 1071"/>
                <a:gd name="T27" fmla="*/ 1661 h 1661"/>
                <a:gd name="T28" fmla="*/ 493 w 1071"/>
                <a:gd name="T29" fmla="*/ 1463 h 1661"/>
                <a:gd name="T30" fmla="*/ 570 w 1071"/>
                <a:gd name="T31" fmla="*/ 1402 h 1661"/>
                <a:gd name="T32" fmla="*/ 639 w 1071"/>
                <a:gd name="T33" fmla="*/ 1338 h 1661"/>
                <a:gd name="T34" fmla="*/ 707 w 1071"/>
                <a:gd name="T35" fmla="*/ 1267 h 1661"/>
                <a:gd name="T36" fmla="*/ 772 w 1071"/>
                <a:gd name="T37" fmla="*/ 1193 h 1661"/>
                <a:gd name="T38" fmla="*/ 828 w 1071"/>
                <a:gd name="T39" fmla="*/ 1114 h 1661"/>
                <a:gd name="T40" fmla="*/ 880 w 1071"/>
                <a:gd name="T41" fmla="*/ 1032 h 1661"/>
                <a:gd name="T42" fmla="*/ 925 w 1071"/>
                <a:gd name="T43" fmla="*/ 946 h 1661"/>
                <a:gd name="T44" fmla="*/ 965 w 1071"/>
                <a:gd name="T45" fmla="*/ 858 h 1661"/>
                <a:gd name="T46" fmla="*/ 999 w 1071"/>
                <a:gd name="T47" fmla="*/ 766 h 1661"/>
                <a:gd name="T48" fmla="*/ 1026 w 1071"/>
                <a:gd name="T49" fmla="*/ 674 h 1661"/>
                <a:gd name="T50" fmla="*/ 1047 w 1071"/>
                <a:gd name="T51" fmla="*/ 578 h 1661"/>
                <a:gd name="T52" fmla="*/ 1060 w 1071"/>
                <a:gd name="T53" fmla="*/ 482 h 1661"/>
                <a:gd name="T54" fmla="*/ 1069 w 1071"/>
                <a:gd name="T55" fmla="*/ 385 h 1661"/>
                <a:gd name="T56" fmla="*/ 1071 w 1071"/>
                <a:gd name="T57" fmla="*/ 289 h 1661"/>
                <a:gd name="T58" fmla="*/ 1064 w 1071"/>
                <a:gd name="T59" fmla="*/ 192 h 1661"/>
                <a:gd name="T60" fmla="*/ 1052 w 1071"/>
                <a:gd name="T61" fmla="*/ 94 h 1661"/>
                <a:gd name="T62" fmla="*/ 1033 w 1071"/>
                <a:gd name="T63" fmla="*/ 0 h 1661"/>
                <a:gd name="T64" fmla="*/ 731 w 1071"/>
                <a:gd name="T65" fmla="*/ 306 h 1661"/>
                <a:gd name="T66" fmla="*/ 349 w 1071"/>
                <a:gd name="T67" fmla="*/ 195 h 166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071" h="1661">
                  <a:moveTo>
                    <a:pt x="349" y="195"/>
                  </a:moveTo>
                  <a:lnTo>
                    <a:pt x="358" y="264"/>
                  </a:lnTo>
                  <a:lnTo>
                    <a:pt x="360" y="335"/>
                  </a:lnTo>
                  <a:lnTo>
                    <a:pt x="357" y="406"/>
                  </a:lnTo>
                  <a:lnTo>
                    <a:pt x="344" y="476"/>
                  </a:lnTo>
                  <a:lnTo>
                    <a:pt x="324" y="546"/>
                  </a:lnTo>
                  <a:lnTo>
                    <a:pt x="301" y="612"/>
                  </a:lnTo>
                  <a:lnTo>
                    <a:pt x="267" y="675"/>
                  </a:lnTo>
                  <a:lnTo>
                    <a:pt x="228" y="736"/>
                  </a:lnTo>
                  <a:lnTo>
                    <a:pt x="184" y="791"/>
                  </a:lnTo>
                  <a:lnTo>
                    <a:pt x="134" y="844"/>
                  </a:lnTo>
                  <a:lnTo>
                    <a:pt x="0" y="597"/>
                  </a:lnTo>
                  <a:lnTo>
                    <a:pt x="0" y="1318"/>
                  </a:lnTo>
                  <a:lnTo>
                    <a:pt x="608" y="1661"/>
                  </a:lnTo>
                  <a:lnTo>
                    <a:pt x="493" y="1463"/>
                  </a:lnTo>
                  <a:lnTo>
                    <a:pt x="570" y="1402"/>
                  </a:lnTo>
                  <a:lnTo>
                    <a:pt x="639" y="1338"/>
                  </a:lnTo>
                  <a:lnTo>
                    <a:pt x="707" y="1267"/>
                  </a:lnTo>
                  <a:lnTo>
                    <a:pt x="772" y="1193"/>
                  </a:lnTo>
                  <a:lnTo>
                    <a:pt x="828" y="1114"/>
                  </a:lnTo>
                  <a:lnTo>
                    <a:pt x="880" y="1032"/>
                  </a:lnTo>
                  <a:lnTo>
                    <a:pt x="925" y="946"/>
                  </a:lnTo>
                  <a:lnTo>
                    <a:pt x="965" y="858"/>
                  </a:lnTo>
                  <a:lnTo>
                    <a:pt x="999" y="766"/>
                  </a:lnTo>
                  <a:lnTo>
                    <a:pt x="1026" y="674"/>
                  </a:lnTo>
                  <a:lnTo>
                    <a:pt x="1047" y="578"/>
                  </a:lnTo>
                  <a:lnTo>
                    <a:pt x="1060" y="482"/>
                  </a:lnTo>
                  <a:lnTo>
                    <a:pt x="1069" y="385"/>
                  </a:lnTo>
                  <a:lnTo>
                    <a:pt x="1071" y="289"/>
                  </a:lnTo>
                  <a:lnTo>
                    <a:pt x="1064" y="192"/>
                  </a:lnTo>
                  <a:lnTo>
                    <a:pt x="1052" y="94"/>
                  </a:lnTo>
                  <a:lnTo>
                    <a:pt x="1033" y="0"/>
                  </a:lnTo>
                  <a:lnTo>
                    <a:pt x="731" y="306"/>
                  </a:lnTo>
                  <a:lnTo>
                    <a:pt x="349" y="195"/>
                  </a:lnTo>
                  <a:close/>
                </a:path>
              </a:pathLst>
            </a:custGeom>
            <a:solidFill>
              <a:srgbClr val="CCFF6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30" name="Rectangle 14"/>
            <p:cNvSpPr>
              <a:spLocks noChangeArrowheads="1"/>
            </p:cNvSpPr>
            <p:nvPr/>
          </p:nvSpPr>
          <p:spPr bwMode="auto">
            <a:xfrm>
              <a:off x="3201" y="3065"/>
              <a:ext cx="504" cy="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Palatino Linotype" pitchFamily="18" charset="0"/>
                <a:ea typeface="新細明體" panose="02020500000000000000" pitchFamily="18" charset="-120"/>
                <a:cs typeface="+mn-cs"/>
              </a:endParaRPr>
            </a:p>
          </p:txBody>
        </p:sp>
      </p:grpSp>
      <p:sp>
        <p:nvSpPr>
          <p:cNvPr id="39" name="Freeform 13"/>
          <p:cNvSpPr>
            <a:spLocks/>
          </p:cNvSpPr>
          <p:nvPr/>
        </p:nvSpPr>
        <p:spPr bwMode="auto">
          <a:xfrm rot="18322202">
            <a:off x="3654982" y="2279566"/>
            <a:ext cx="535533" cy="536406"/>
          </a:xfrm>
          <a:custGeom>
            <a:avLst/>
            <a:gdLst>
              <a:gd name="T0" fmla="*/ 349 w 1071"/>
              <a:gd name="T1" fmla="*/ 195 h 1661"/>
              <a:gd name="T2" fmla="*/ 358 w 1071"/>
              <a:gd name="T3" fmla="*/ 264 h 1661"/>
              <a:gd name="T4" fmla="*/ 360 w 1071"/>
              <a:gd name="T5" fmla="*/ 335 h 1661"/>
              <a:gd name="T6" fmla="*/ 357 w 1071"/>
              <a:gd name="T7" fmla="*/ 406 h 1661"/>
              <a:gd name="T8" fmla="*/ 344 w 1071"/>
              <a:gd name="T9" fmla="*/ 476 h 1661"/>
              <a:gd name="T10" fmla="*/ 324 w 1071"/>
              <a:gd name="T11" fmla="*/ 546 h 1661"/>
              <a:gd name="T12" fmla="*/ 301 w 1071"/>
              <a:gd name="T13" fmla="*/ 612 h 1661"/>
              <a:gd name="T14" fmla="*/ 267 w 1071"/>
              <a:gd name="T15" fmla="*/ 675 h 1661"/>
              <a:gd name="T16" fmla="*/ 228 w 1071"/>
              <a:gd name="T17" fmla="*/ 736 h 1661"/>
              <a:gd name="T18" fmla="*/ 184 w 1071"/>
              <a:gd name="T19" fmla="*/ 791 h 1661"/>
              <a:gd name="T20" fmla="*/ 134 w 1071"/>
              <a:gd name="T21" fmla="*/ 844 h 1661"/>
              <a:gd name="T22" fmla="*/ 0 w 1071"/>
              <a:gd name="T23" fmla="*/ 597 h 1661"/>
              <a:gd name="T24" fmla="*/ 0 w 1071"/>
              <a:gd name="T25" fmla="*/ 1318 h 1661"/>
              <a:gd name="T26" fmla="*/ 608 w 1071"/>
              <a:gd name="T27" fmla="*/ 1661 h 1661"/>
              <a:gd name="T28" fmla="*/ 493 w 1071"/>
              <a:gd name="T29" fmla="*/ 1463 h 1661"/>
              <a:gd name="T30" fmla="*/ 570 w 1071"/>
              <a:gd name="T31" fmla="*/ 1402 h 1661"/>
              <a:gd name="T32" fmla="*/ 639 w 1071"/>
              <a:gd name="T33" fmla="*/ 1338 h 1661"/>
              <a:gd name="T34" fmla="*/ 707 w 1071"/>
              <a:gd name="T35" fmla="*/ 1267 h 1661"/>
              <a:gd name="T36" fmla="*/ 772 w 1071"/>
              <a:gd name="T37" fmla="*/ 1193 h 1661"/>
              <a:gd name="T38" fmla="*/ 828 w 1071"/>
              <a:gd name="T39" fmla="*/ 1114 h 1661"/>
              <a:gd name="T40" fmla="*/ 880 w 1071"/>
              <a:gd name="T41" fmla="*/ 1032 h 1661"/>
              <a:gd name="T42" fmla="*/ 925 w 1071"/>
              <a:gd name="T43" fmla="*/ 946 h 1661"/>
              <a:gd name="T44" fmla="*/ 965 w 1071"/>
              <a:gd name="T45" fmla="*/ 858 h 1661"/>
              <a:gd name="T46" fmla="*/ 999 w 1071"/>
              <a:gd name="T47" fmla="*/ 766 h 1661"/>
              <a:gd name="T48" fmla="*/ 1026 w 1071"/>
              <a:gd name="T49" fmla="*/ 674 h 1661"/>
              <a:gd name="T50" fmla="*/ 1047 w 1071"/>
              <a:gd name="T51" fmla="*/ 578 h 1661"/>
              <a:gd name="T52" fmla="*/ 1060 w 1071"/>
              <a:gd name="T53" fmla="*/ 482 h 1661"/>
              <a:gd name="T54" fmla="*/ 1069 w 1071"/>
              <a:gd name="T55" fmla="*/ 385 h 1661"/>
              <a:gd name="T56" fmla="*/ 1071 w 1071"/>
              <a:gd name="T57" fmla="*/ 289 h 1661"/>
              <a:gd name="T58" fmla="*/ 1064 w 1071"/>
              <a:gd name="T59" fmla="*/ 192 h 1661"/>
              <a:gd name="T60" fmla="*/ 1052 w 1071"/>
              <a:gd name="T61" fmla="*/ 94 h 1661"/>
              <a:gd name="T62" fmla="*/ 1033 w 1071"/>
              <a:gd name="T63" fmla="*/ 0 h 1661"/>
              <a:gd name="T64" fmla="*/ 731 w 1071"/>
              <a:gd name="T65" fmla="*/ 306 h 1661"/>
              <a:gd name="T66" fmla="*/ 349 w 1071"/>
              <a:gd name="T67" fmla="*/ 195 h 1661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071" h="1661">
                <a:moveTo>
                  <a:pt x="349" y="195"/>
                </a:moveTo>
                <a:lnTo>
                  <a:pt x="358" y="264"/>
                </a:lnTo>
                <a:lnTo>
                  <a:pt x="360" y="335"/>
                </a:lnTo>
                <a:lnTo>
                  <a:pt x="357" y="406"/>
                </a:lnTo>
                <a:lnTo>
                  <a:pt x="344" y="476"/>
                </a:lnTo>
                <a:lnTo>
                  <a:pt x="324" y="546"/>
                </a:lnTo>
                <a:lnTo>
                  <a:pt x="301" y="612"/>
                </a:lnTo>
                <a:lnTo>
                  <a:pt x="267" y="675"/>
                </a:lnTo>
                <a:lnTo>
                  <a:pt x="228" y="736"/>
                </a:lnTo>
                <a:lnTo>
                  <a:pt x="184" y="791"/>
                </a:lnTo>
                <a:lnTo>
                  <a:pt x="134" y="844"/>
                </a:lnTo>
                <a:lnTo>
                  <a:pt x="0" y="597"/>
                </a:lnTo>
                <a:lnTo>
                  <a:pt x="0" y="1318"/>
                </a:lnTo>
                <a:lnTo>
                  <a:pt x="608" y="1661"/>
                </a:lnTo>
                <a:lnTo>
                  <a:pt x="493" y="1463"/>
                </a:lnTo>
                <a:lnTo>
                  <a:pt x="570" y="1402"/>
                </a:lnTo>
                <a:lnTo>
                  <a:pt x="639" y="1338"/>
                </a:lnTo>
                <a:lnTo>
                  <a:pt x="707" y="1267"/>
                </a:lnTo>
                <a:lnTo>
                  <a:pt x="772" y="1193"/>
                </a:lnTo>
                <a:lnTo>
                  <a:pt x="828" y="1114"/>
                </a:lnTo>
                <a:lnTo>
                  <a:pt x="880" y="1032"/>
                </a:lnTo>
                <a:lnTo>
                  <a:pt x="925" y="946"/>
                </a:lnTo>
                <a:lnTo>
                  <a:pt x="965" y="858"/>
                </a:lnTo>
                <a:lnTo>
                  <a:pt x="999" y="766"/>
                </a:lnTo>
                <a:lnTo>
                  <a:pt x="1026" y="674"/>
                </a:lnTo>
                <a:lnTo>
                  <a:pt x="1047" y="578"/>
                </a:lnTo>
                <a:lnTo>
                  <a:pt x="1060" y="482"/>
                </a:lnTo>
                <a:lnTo>
                  <a:pt x="1069" y="385"/>
                </a:lnTo>
                <a:lnTo>
                  <a:pt x="1071" y="289"/>
                </a:lnTo>
                <a:lnTo>
                  <a:pt x="1064" y="192"/>
                </a:lnTo>
                <a:lnTo>
                  <a:pt x="1052" y="94"/>
                </a:lnTo>
                <a:lnTo>
                  <a:pt x="1033" y="0"/>
                </a:lnTo>
                <a:lnTo>
                  <a:pt x="731" y="306"/>
                </a:lnTo>
                <a:lnTo>
                  <a:pt x="349" y="195"/>
                </a:lnTo>
                <a:close/>
              </a:path>
            </a:pathLst>
          </a:custGeom>
          <a:solidFill>
            <a:srgbClr val="CCFF66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4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6852615" y="1750917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坤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4935799" y="1736868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乾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5869638" y="745732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元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2588843" y="14642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剛</a:t>
            </a:r>
          </a:p>
        </p:txBody>
      </p:sp>
      <p:sp>
        <p:nvSpPr>
          <p:cNvPr id="15" name="文字方塊 14"/>
          <p:cNvSpPr txBox="1"/>
          <p:nvPr/>
        </p:nvSpPr>
        <p:spPr>
          <a:xfrm>
            <a:off x="3342780" y="170899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健</a:t>
            </a:r>
          </a:p>
        </p:txBody>
      </p:sp>
      <p:sp>
        <p:nvSpPr>
          <p:cNvPr id="16" name="文字方塊 15"/>
          <p:cNvSpPr txBox="1"/>
          <p:nvPr/>
        </p:nvSpPr>
        <p:spPr>
          <a:xfrm>
            <a:off x="3700609" y="233569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中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3341299" y="294932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正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2575948" y="316096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純</a:t>
            </a:r>
          </a:p>
        </p:txBody>
      </p:sp>
      <p:sp>
        <p:nvSpPr>
          <p:cNvPr id="24" name="文字方塊 23"/>
          <p:cNvSpPr txBox="1"/>
          <p:nvPr/>
        </p:nvSpPr>
        <p:spPr>
          <a:xfrm>
            <a:off x="1979536" y="2674124"/>
            <a:ext cx="366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粹</a:t>
            </a:r>
          </a:p>
        </p:txBody>
      </p:sp>
      <p:sp>
        <p:nvSpPr>
          <p:cNvPr id="49" name="文字方塊 48"/>
          <p:cNvSpPr txBox="1"/>
          <p:nvPr/>
        </p:nvSpPr>
        <p:spPr>
          <a:xfrm>
            <a:off x="1930482" y="197597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精</a:t>
            </a:r>
          </a:p>
        </p:txBody>
      </p:sp>
      <p:sp>
        <p:nvSpPr>
          <p:cNvPr id="50" name="全向箭號 49"/>
          <p:cNvSpPr/>
          <p:nvPr/>
        </p:nvSpPr>
        <p:spPr>
          <a:xfrm>
            <a:off x="4759684" y="3709770"/>
            <a:ext cx="3128218" cy="2638098"/>
          </a:xfrm>
          <a:prstGeom prst="quad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1" name="文字方塊 50"/>
          <p:cNvSpPr txBox="1"/>
          <p:nvPr/>
        </p:nvSpPr>
        <p:spPr>
          <a:xfrm>
            <a:off x="4918789" y="4695343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易</a:t>
            </a:r>
          </a:p>
        </p:txBody>
      </p:sp>
      <p:sp>
        <p:nvSpPr>
          <p:cNvPr id="52" name="文字方塊 51"/>
          <p:cNvSpPr txBox="1"/>
          <p:nvPr/>
        </p:nvSpPr>
        <p:spPr>
          <a:xfrm>
            <a:off x="6049386" y="3740044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道</a:t>
            </a:r>
          </a:p>
        </p:txBody>
      </p:sp>
      <p:sp>
        <p:nvSpPr>
          <p:cNvPr id="53" name="文字方塊 52"/>
          <p:cNvSpPr txBox="1"/>
          <p:nvPr/>
        </p:nvSpPr>
        <p:spPr>
          <a:xfrm>
            <a:off x="7199343" y="472176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全</a:t>
            </a:r>
          </a:p>
        </p:txBody>
      </p:sp>
      <p:sp>
        <p:nvSpPr>
          <p:cNvPr id="54" name="文字方塊 53"/>
          <p:cNvSpPr txBox="1"/>
          <p:nvPr/>
        </p:nvSpPr>
        <p:spPr>
          <a:xfrm>
            <a:off x="6049385" y="566124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一</a:t>
            </a:r>
          </a:p>
        </p:txBody>
      </p:sp>
      <p:sp>
        <p:nvSpPr>
          <p:cNvPr id="55" name="全向箭號 54"/>
          <p:cNvSpPr/>
          <p:nvPr/>
        </p:nvSpPr>
        <p:spPr>
          <a:xfrm>
            <a:off x="5541979" y="4274593"/>
            <a:ext cx="1563629" cy="1517025"/>
          </a:xfrm>
          <a:prstGeom prst="quadArrow">
            <a:avLst/>
          </a:prstGeom>
          <a:solidFill>
            <a:schemeClr val="bg1"/>
          </a:solidFill>
          <a:ln>
            <a:solidFill>
              <a:srgbClr val="AB1799"/>
            </a:solidFill>
            <a:prstDash val="lgDash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7" name="Line 4"/>
          <p:cNvSpPr>
            <a:spLocks noChangeShapeType="1"/>
          </p:cNvSpPr>
          <p:nvPr/>
        </p:nvSpPr>
        <p:spPr bwMode="auto">
          <a:xfrm>
            <a:off x="2057695" y="6696569"/>
            <a:ext cx="8135937" cy="0"/>
          </a:xfrm>
          <a:prstGeom prst="line">
            <a:avLst/>
          </a:prstGeom>
          <a:noFill/>
          <a:ln w="57150" cap="sq">
            <a:solidFill>
              <a:srgbClr val="C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6" name="文字方塊 55"/>
          <p:cNvSpPr txBox="1"/>
          <p:nvPr/>
        </p:nvSpPr>
        <p:spPr>
          <a:xfrm>
            <a:off x="1891253" y="4479594"/>
            <a:ext cx="21452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  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開物   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itchFamily="49" charset="-122"/>
              <a:ea typeface="KaiTi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      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冒天下之道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KaiTi" pitchFamily="49" charset="-122"/>
              <a:ea typeface="KaiTi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   成務</a:t>
            </a:r>
          </a:p>
        </p:txBody>
      </p:sp>
      <p:sp>
        <p:nvSpPr>
          <p:cNvPr id="57" name="文字方塊 56"/>
          <p:cNvSpPr txBox="1"/>
          <p:nvPr/>
        </p:nvSpPr>
        <p:spPr>
          <a:xfrm>
            <a:off x="8479152" y="4585809"/>
            <a:ext cx="20118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      以通神明之德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itchFamily="49" charset="-122"/>
              <a:ea typeface="KaiTi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以體天地之撰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KaiTi" pitchFamily="49" charset="-122"/>
              <a:ea typeface="KaiTi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      以類萬物之情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itchFamily="49" charset="-122"/>
              <a:ea typeface="KaiTi" pitchFamily="49" charset="-122"/>
              <a:cs typeface="+mn-cs"/>
            </a:endParaRPr>
          </a:p>
        </p:txBody>
      </p:sp>
      <p:sp>
        <p:nvSpPr>
          <p:cNvPr id="59" name="橢圓 58"/>
          <p:cNvSpPr/>
          <p:nvPr/>
        </p:nvSpPr>
        <p:spPr>
          <a:xfrm>
            <a:off x="1834677" y="1381414"/>
            <a:ext cx="2281430" cy="2283847"/>
          </a:xfrm>
          <a:prstGeom prst="ellipse">
            <a:avLst/>
          </a:prstGeom>
          <a:noFill/>
          <a:ln w="15557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1" name="橢圓 60"/>
          <p:cNvSpPr/>
          <p:nvPr/>
        </p:nvSpPr>
        <p:spPr>
          <a:xfrm>
            <a:off x="5513823" y="1586805"/>
            <a:ext cx="1245346" cy="1127136"/>
          </a:xfrm>
          <a:prstGeom prst="ellipse">
            <a:avLst/>
          </a:prstGeom>
          <a:solidFill>
            <a:schemeClr val="accent6"/>
          </a:solidFill>
          <a:ln w="15557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4539111" y="3130186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忠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7602157" y="3130186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恕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5684988" y="4818587"/>
            <a:ext cx="146514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真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一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之炁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98981" y="1801843"/>
            <a:ext cx="718514" cy="718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Freeform 7"/>
          <p:cNvSpPr>
            <a:spLocks/>
          </p:cNvSpPr>
          <p:nvPr/>
        </p:nvSpPr>
        <p:spPr bwMode="auto">
          <a:xfrm rot="5682039">
            <a:off x="9553871" y="2885580"/>
            <a:ext cx="563017" cy="618647"/>
          </a:xfrm>
          <a:custGeom>
            <a:avLst/>
            <a:gdLst>
              <a:gd name="T0" fmla="*/ 940 w 1417"/>
              <a:gd name="T1" fmla="*/ 1316 h 1316"/>
              <a:gd name="T2" fmla="*/ 1104 w 1417"/>
              <a:gd name="T3" fmla="*/ 1151 h 1316"/>
              <a:gd name="T4" fmla="*/ 1263 w 1417"/>
              <a:gd name="T5" fmla="*/ 980 h 1316"/>
              <a:gd name="T6" fmla="*/ 1417 w 1417"/>
              <a:gd name="T7" fmla="*/ 808 h 1316"/>
              <a:gd name="T8" fmla="*/ 1182 w 1417"/>
              <a:gd name="T9" fmla="*/ 871 h 1316"/>
              <a:gd name="T10" fmla="*/ 1142 w 1417"/>
              <a:gd name="T11" fmla="*/ 783 h 1316"/>
              <a:gd name="T12" fmla="*/ 1097 w 1417"/>
              <a:gd name="T13" fmla="*/ 697 h 1316"/>
              <a:gd name="T14" fmla="*/ 1046 w 1417"/>
              <a:gd name="T15" fmla="*/ 616 h 1316"/>
              <a:gd name="T16" fmla="*/ 991 w 1417"/>
              <a:gd name="T17" fmla="*/ 538 h 1316"/>
              <a:gd name="T18" fmla="*/ 927 w 1417"/>
              <a:gd name="T19" fmla="*/ 463 h 1316"/>
              <a:gd name="T20" fmla="*/ 861 w 1417"/>
              <a:gd name="T21" fmla="*/ 394 h 1316"/>
              <a:gd name="T22" fmla="*/ 790 w 1417"/>
              <a:gd name="T23" fmla="*/ 327 h 1316"/>
              <a:gd name="T24" fmla="*/ 714 w 1417"/>
              <a:gd name="T25" fmla="*/ 270 h 1316"/>
              <a:gd name="T26" fmla="*/ 634 w 1417"/>
              <a:gd name="T27" fmla="*/ 213 h 1316"/>
              <a:gd name="T28" fmla="*/ 552 w 1417"/>
              <a:gd name="T29" fmla="*/ 165 h 1316"/>
              <a:gd name="T30" fmla="*/ 464 w 1417"/>
              <a:gd name="T31" fmla="*/ 122 h 1316"/>
              <a:gd name="T32" fmla="*/ 376 w 1417"/>
              <a:gd name="T33" fmla="*/ 86 h 1316"/>
              <a:gd name="T34" fmla="*/ 285 w 1417"/>
              <a:gd name="T35" fmla="*/ 54 h 1316"/>
              <a:gd name="T36" fmla="*/ 190 w 1417"/>
              <a:gd name="T37" fmla="*/ 29 h 1316"/>
              <a:gd name="T38" fmla="*/ 98 w 1417"/>
              <a:gd name="T39" fmla="*/ 12 h 1316"/>
              <a:gd name="T40" fmla="*/ 0 w 1417"/>
              <a:gd name="T41" fmla="*/ 0 h 1316"/>
              <a:gd name="T42" fmla="*/ 237 w 1417"/>
              <a:gd name="T43" fmla="*/ 351 h 1316"/>
              <a:gd name="T44" fmla="*/ 44 w 1417"/>
              <a:gd name="T45" fmla="*/ 714 h 1316"/>
              <a:gd name="T46" fmla="*/ 113 w 1417"/>
              <a:gd name="T47" fmla="*/ 734 h 1316"/>
              <a:gd name="T48" fmla="*/ 180 w 1417"/>
              <a:gd name="T49" fmla="*/ 762 h 1316"/>
              <a:gd name="T50" fmla="*/ 241 w 1417"/>
              <a:gd name="T51" fmla="*/ 797 h 1316"/>
              <a:gd name="T52" fmla="*/ 302 w 1417"/>
              <a:gd name="T53" fmla="*/ 839 h 1316"/>
              <a:gd name="T54" fmla="*/ 354 w 1417"/>
              <a:gd name="T55" fmla="*/ 887 h 1316"/>
              <a:gd name="T56" fmla="*/ 407 w 1417"/>
              <a:gd name="T57" fmla="*/ 939 h 1316"/>
              <a:gd name="T58" fmla="*/ 450 w 1417"/>
              <a:gd name="T59" fmla="*/ 995 h 1316"/>
              <a:gd name="T60" fmla="*/ 487 w 1417"/>
              <a:gd name="T61" fmla="*/ 1057 h 1316"/>
              <a:gd name="T62" fmla="*/ 235 w 1417"/>
              <a:gd name="T63" fmla="*/ 1125 h 1316"/>
              <a:gd name="T64" fmla="*/ 940 w 1417"/>
              <a:gd name="T65" fmla="*/ 1316 h 131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417" h="1316">
                <a:moveTo>
                  <a:pt x="940" y="1316"/>
                </a:moveTo>
                <a:lnTo>
                  <a:pt x="1104" y="1151"/>
                </a:lnTo>
                <a:lnTo>
                  <a:pt x="1263" y="980"/>
                </a:lnTo>
                <a:lnTo>
                  <a:pt x="1417" y="808"/>
                </a:lnTo>
                <a:lnTo>
                  <a:pt x="1182" y="871"/>
                </a:lnTo>
                <a:lnTo>
                  <a:pt x="1142" y="783"/>
                </a:lnTo>
                <a:lnTo>
                  <a:pt x="1097" y="697"/>
                </a:lnTo>
                <a:lnTo>
                  <a:pt x="1046" y="616"/>
                </a:lnTo>
                <a:lnTo>
                  <a:pt x="991" y="538"/>
                </a:lnTo>
                <a:lnTo>
                  <a:pt x="927" y="463"/>
                </a:lnTo>
                <a:lnTo>
                  <a:pt x="861" y="394"/>
                </a:lnTo>
                <a:lnTo>
                  <a:pt x="790" y="327"/>
                </a:lnTo>
                <a:lnTo>
                  <a:pt x="714" y="270"/>
                </a:lnTo>
                <a:lnTo>
                  <a:pt x="634" y="213"/>
                </a:lnTo>
                <a:lnTo>
                  <a:pt x="552" y="165"/>
                </a:lnTo>
                <a:lnTo>
                  <a:pt x="464" y="122"/>
                </a:lnTo>
                <a:lnTo>
                  <a:pt x="376" y="86"/>
                </a:lnTo>
                <a:lnTo>
                  <a:pt x="285" y="54"/>
                </a:lnTo>
                <a:lnTo>
                  <a:pt x="190" y="29"/>
                </a:lnTo>
                <a:lnTo>
                  <a:pt x="98" y="12"/>
                </a:lnTo>
                <a:lnTo>
                  <a:pt x="0" y="0"/>
                </a:lnTo>
                <a:lnTo>
                  <a:pt x="237" y="351"/>
                </a:lnTo>
                <a:lnTo>
                  <a:pt x="44" y="714"/>
                </a:lnTo>
                <a:lnTo>
                  <a:pt x="113" y="734"/>
                </a:lnTo>
                <a:lnTo>
                  <a:pt x="180" y="762"/>
                </a:lnTo>
                <a:lnTo>
                  <a:pt x="241" y="797"/>
                </a:lnTo>
                <a:lnTo>
                  <a:pt x="302" y="839"/>
                </a:lnTo>
                <a:lnTo>
                  <a:pt x="354" y="887"/>
                </a:lnTo>
                <a:lnTo>
                  <a:pt x="407" y="939"/>
                </a:lnTo>
                <a:lnTo>
                  <a:pt x="450" y="995"/>
                </a:lnTo>
                <a:lnTo>
                  <a:pt x="487" y="1057"/>
                </a:lnTo>
                <a:lnTo>
                  <a:pt x="235" y="1125"/>
                </a:lnTo>
                <a:lnTo>
                  <a:pt x="940" y="1316"/>
                </a:lnTo>
                <a:close/>
              </a:path>
            </a:pathLst>
          </a:custGeom>
          <a:solidFill>
            <a:srgbClr val="FFCCFF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4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2" name="Freeform 4"/>
          <p:cNvSpPr>
            <a:spLocks/>
          </p:cNvSpPr>
          <p:nvPr/>
        </p:nvSpPr>
        <p:spPr bwMode="auto">
          <a:xfrm rot="2061255">
            <a:off x="8223723" y="1820061"/>
            <a:ext cx="510856" cy="737200"/>
          </a:xfrm>
          <a:custGeom>
            <a:avLst/>
            <a:gdLst>
              <a:gd name="T0" fmla="*/ 1043 w 1120"/>
              <a:gd name="T1" fmla="*/ 1029 h 1562"/>
              <a:gd name="T2" fmla="*/ 999 w 1120"/>
              <a:gd name="T3" fmla="*/ 970 h 1562"/>
              <a:gd name="T4" fmla="*/ 964 w 1120"/>
              <a:gd name="T5" fmla="*/ 907 h 1562"/>
              <a:gd name="T6" fmla="*/ 933 w 1120"/>
              <a:gd name="T7" fmla="*/ 841 h 1562"/>
              <a:gd name="T8" fmla="*/ 911 w 1120"/>
              <a:gd name="T9" fmla="*/ 773 h 1562"/>
              <a:gd name="T10" fmla="*/ 894 w 1120"/>
              <a:gd name="T11" fmla="*/ 701 h 1562"/>
              <a:gd name="T12" fmla="*/ 887 w 1120"/>
              <a:gd name="T13" fmla="*/ 630 h 1562"/>
              <a:gd name="T14" fmla="*/ 885 w 1120"/>
              <a:gd name="T15" fmla="*/ 558 h 1562"/>
              <a:gd name="T16" fmla="*/ 891 w 1120"/>
              <a:gd name="T17" fmla="*/ 487 h 1562"/>
              <a:gd name="T18" fmla="*/ 1120 w 1120"/>
              <a:gd name="T19" fmla="*/ 592 h 1562"/>
              <a:gd name="T20" fmla="*/ 717 w 1120"/>
              <a:gd name="T21" fmla="*/ 0 h 1562"/>
              <a:gd name="T22" fmla="*/ 0 w 1120"/>
              <a:gd name="T23" fmla="*/ 71 h 1562"/>
              <a:gd name="T24" fmla="*/ 238 w 1120"/>
              <a:gd name="T25" fmla="*/ 182 h 1562"/>
              <a:gd name="T26" fmla="*/ 214 w 1120"/>
              <a:gd name="T27" fmla="*/ 278 h 1562"/>
              <a:gd name="T28" fmla="*/ 194 w 1120"/>
              <a:gd name="T29" fmla="*/ 375 h 1562"/>
              <a:gd name="T30" fmla="*/ 187 w 1120"/>
              <a:gd name="T31" fmla="*/ 474 h 1562"/>
              <a:gd name="T32" fmla="*/ 180 w 1120"/>
              <a:gd name="T33" fmla="*/ 575 h 1562"/>
              <a:gd name="T34" fmla="*/ 183 w 1120"/>
              <a:gd name="T35" fmla="*/ 672 h 1562"/>
              <a:gd name="T36" fmla="*/ 193 w 1120"/>
              <a:gd name="T37" fmla="*/ 771 h 1562"/>
              <a:gd name="T38" fmla="*/ 210 w 1120"/>
              <a:gd name="T39" fmla="*/ 870 h 1562"/>
              <a:gd name="T40" fmla="*/ 233 w 1120"/>
              <a:gd name="T41" fmla="*/ 964 h 1562"/>
              <a:gd name="T42" fmla="*/ 262 w 1120"/>
              <a:gd name="T43" fmla="*/ 1061 h 1562"/>
              <a:gd name="T44" fmla="*/ 301 w 1120"/>
              <a:gd name="T45" fmla="*/ 1153 h 1562"/>
              <a:gd name="T46" fmla="*/ 344 w 1120"/>
              <a:gd name="T47" fmla="*/ 1241 h 1562"/>
              <a:gd name="T48" fmla="*/ 392 w 1120"/>
              <a:gd name="T49" fmla="*/ 1329 h 1562"/>
              <a:gd name="T50" fmla="*/ 448 w 1120"/>
              <a:gd name="T51" fmla="*/ 1411 h 1562"/>
              <a:gd name="T52" fmla="*/ 508 w 1120"/>
              <a:gd name="T53" fmla="*/ 1490 h 1562"/>
              <a:gd name="T54" fmla="*/ 574 w 1120"/>
              <a:gd name="T55" fmla="*/ 1562 h 1562"/>
              <a:gd name="T56" fmla="*/ 642 w 1120"/>
              <a:gd name="T57" fmla="*/ 1176 h 1562"/>
              <a:gd name="T58" fmla="*/ 1043 w 1120"/>
              <a:gd name="T59" fmla="*/ 1029 h 1562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120" h="1562">
                <a:moveTo>
                  <a:pt x="1043" y="1029"/>
                </a:moveTo>
                <a:lnTo>
                  <a:pt x="999" y="970"/>
                </a:lnTo>
                <a:lnTo>
                  <a:pt x="964" y="907"/>
                </a:lnTo>
                <a:lnTo>
                  <a:pt x="933" y="841"/>
                </a:lnTo>
                <a:lnTo>
                  <a:pt x="911" y="773"/>
                </a:lnTo>
                <a:lnTo>
                  <a:pt x="894" y="701"/>
                </a:lnTo>
                <a:lnTo>
                  <a:pt x="887" y="630"/>
                </a:lnTo>
                <a:lnTo>
                  <a:pt x="885" y="558"/>
                </a:lnTo>
                <a:lnTo>
                  <a:pt x="891" y="487"/>
                </a:lnTo>
                <a:lnTo>
                  <a:pt x="1120" y="592"/>
                </a:lnTo>
                <a:lnTo>
                  <a:pt x="717" y="0"/>
                </a:lnTo>
                <a:lnTo>
                  <a:pt x="0" y="71"/>
                </a:lnTo>
                <a:lnTo>
                  <a:pt x="238" y="182"/>
                </a:lnTo>
                <a:lnTo>
                  <a:pt x="214" y="278"/>
                </a:lnTo>
                <a:lnTo>
                  <a:pt x="194" y="375"/>
                </a:lnTo>
                <a:lnTo>
                  <a:pt x="187" y="474"/>
                </a:lnTo>
                <a:lnTo>
                  <a:pt x="180" y="575"/>
                </a:lnTo>
                <a:lnTo>
                  <a:pt x="183" y="672"/>
                </a:lnTo>
                <a:lnTo>
                  <a:pt x="193" y="771"/>
                </a:lnTo>
                <a:lnTo>
                  <a:pt x="210" y="870"/>
                </a:lnTo>
                <a:lnTo>
                  <a:pt x="233" y="964"/>
                </a:lnTo>
                <a:lnTo>
                  <a:pt x="262" y="1061"/>
                </a:lnTo>
                <a:lnTo>
                  <a:pt x="301" y="1153"/>
                </a:lnTo>
                <a:lnTo>
                  <a:pt x="344" y="1241"/>
                </a:lnTo>
                <a:lnTo>
                  <a:pt x="392" y="1329"/>
                </a:lnTo>
                <a:lnTo>
                  <a:pt x="448" y="1411"/>
                </a:lnTo>
                <a:lnTo>
                  <a:pt x="508" y="1490"/>
                </a:lnTo>
                <a:lnTo>
                  <a:pt x="574" y="1562"/>
                </a:lnTo>
                <a:lnTo>
                  <a:pt x="642" y="1176"/>
                </a:lnTo>
                <a:lnTo>
                  <a:pt x="1043" y="1029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4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pSp>
        <p:nvGrpSpPr>
          <p:cNvPr id="33" name="Group 15"/>
          <p:cNvGrpSpPr>
            <a:grpSpLocks/>
          </p:cNvGrpSpPr>
          <p:nvPr/>
        </p:nvGrpSpPr>
        <p:grpSpPr bwMode="auto">
          <a:xfrm rot="1284355">
            <a:off x="8276417" y="2557686"/>
            <a:ext cx="501661" cy="530013"/>
            <a:chOff x="1570" y="3246"/>
            <a:chExt cx="1656" cy="1025"/>
          </a:xfrm>
        </p:grpSpPr>
        <p:sp>
          <p:nvSpPr>
            <p:cNvPr id="34" name="Freeform 16"/>
            <p:cNvSpPr>
              <a:spLocks/>
            </p:cNvSpPr>
            <p:nvPr/>
          </p:nvSpPr>
          <p:spPr bwMode="auto">
            <a:xfrm>
              <a:off x="1570" y="3246"/>
              <a:ext cx="1656" cy="1025"/>
            </a:xfrm>
            <a:custGeom>
              <a:avLst/>
              <a:gdLst>
                <a:gd name="T0" fmla="*/ 1275 w 1656"/>
                <a:gd name="T1" fmla="*/ 260 h 1025"/>
                <a:gd name="T2" fmla="*/ 1213 w 1656"/>
                <a:gd name="T3" fmla="*/ 283 h 1025"/>
                <a:gd name="T4" fmla="*/ 1146 w 1656"/>
                <a:gd name="T5" fmla="*/ 302 h 1025"/>
                <a:gd name="T6" fmla="*/ 1078 w 1656"/>
                <a:gd name="T7" fmla="*/ 311 h 1025"/>
                <a:gd name="T8" fmla="*/ 1010 w 1656"/>
                <a:gd name="T9" fmla="*/ 317 h 1025"/>
                <a:gd name="T10" fmla="*/ 944 w 1656"/>
                <a:gd name="T11" fmla="*/ 313 h 1025"/>
                <a:gd name="T12" fmla="*/ 876 w 1656"/>
                <a:gd name="T13" fmla="*/ 303 h 1025"/>
                <a:gd name="T14" fmla="*/ 808 w 1656"/>
                <a:gd name="T15" fmla="*/ 289 h 1025"/>
                <a:gd name="T16" fmla="*/ 743 w 1656"/>
                <a:gd name="T17" fmla="*/ 268 h 1025"/>
                <a:gd name="T18" fmla="*/ 683 w 1656"/>
                <a:gd name="T19" fmla="*/ 240 h 1025"/>
                <a:gd name="T20" fmla="*/ 624 w 1656"/>
                <a:gd name="T21" fmla="*/ 206 h 1025"/>
                <a:gd name="T22" fmla="*/ 794 w 1656"/>
                <a:gd name="T23" fmla="*/ 0 h 1025"/>
                <a:gd name="T24" fmla="*/ 117 w 1656"/>
                <a:gd name="T25" fmla="*/ 246 h 1025"/>
                <a:gd name="T26" fmla="*/ 51 w 1656"/>
                <a:gd name="T27" fmla="*/ 649 h 1025"/>
                <a:gd name="T28" fmla="*/ 54 w 1656"/>
                <a:gd name="T29" fmla="*/ 653 h 1025"/>
                <a:gd name="T30" fmla="*/ 0 w 1656"/>
                <a:gd name="T31" fmla="*/ 948 h 1025"/>
                <a:gd name="T32" fmla="*/ 168 w 1656"/>
                <a:gd name="T33" fmla="*/ 747 h 1025"/>
                <a:gd name="T34" fmla="*/ 250 w 1656"/>
                <a:gd name="T35" fmla="*/ 802 h 1025"/>
                <a:gd name="T36" fmla="*/ 335 w 1656"/>
                <a:gd name="T37" fmla="*/ 855 h 1025"/>
                <a:gd name="T38" fmla="*/ 422 w 1656"/>
                <a:gd name="T39" fmla="*/ 898 h 1025"/>
                <a:gd name="T40" fmla="*/ 514 w 1656"/>
                <a:gd name="T41" fmla="*/ 935 h 1025"/>
                <a:gd name="T42" fmla="*/ 607 w 1656"/>
                <a:gd name="T43" fmla="*/ 966 h 1025"/>
                <a:gd name="T44" fmla="*/ 700 w 1656"/>
                <a:gd name="T45" fmla="*/ 991 h 1025"/>
                <a:gd name="T46" fmla="*/ 799 w 1656"/>
                <a:gd name="T47" fmla="*/ 1011 h 1025"/>
                <a:gd name="T48" fmla="*/ 896 w 1656"/>
                <a:gd name="T49" fmla="*/ 1022 h 1025"/>
                <a:gd name="T50" fmla="*/ 995 w 1656"/>
                <a:gd name="T51" fmla="*/ 1025 h 1025"/>
                <a:gd name="T52" fmla="*/ 1094 w 1656"/>
                <a:gd name="T53" fmla="*/ 1022 h 1025"/>
                <a:gd name="T54" fmla="*/ 1191 w 1656"/>
                <a:gd name="T55" fmla="*/ 1013 h 1025"/>
                <a:gd name="T56" fmla="*/ 1290 w 1656"/>
                <a:gd name="T57" fmla="*/ 994 h 1025"/>
                <a:gd name="T58" fmla="*/ 1383 w 1656"/>
                <a:gd name="T59" fmla="*/ 972 h 1025"/>
                <a:gd name="T60" fmla="*/ 1476 w 1656"/>
                <a:gd name="T61" fmla="*/ 943 h 1025"/>
                <a:gd name="T62" fmla="*/ 1568 w 1656"/>
                <a:gd name="T63" fmla="*/ 904 h 1025"/>
                <a:gd name="T64" fmla="*/ 1656 w 1656"/>
                <a:gd name="T65" fmla="*/ 861 h 1025"/>
                <a:gd name="T66" fmla="*/ 1279 w 1656"/>
                <a:gd name="T67" fmla="*/ 642 h 1025"/>
                <a:gd name="T68" fmla="*/ 1275 w 1656"/>
                <a:gd name="T69" fmla="*/ 260 h 102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656" h="1025">
                  <a:moveTo>
                    <a:pt x="1275" y="260"/>
                  </a:moveTo>
                  <a:lnTo>
                    <a:pt x="1213" y="283"/>
                  </a:lnTo>
                  <a:lnTo>
                    <a:pt x="1146" y="302"/>
                  </a:lnTo>
                  <a:lnTo>
                    <a:pt x="1078" y="311"/>
                  </a:lnTo>
                  <a:lnTo>
                    <a:pt x="1010" y="317"/>
                  </a:lnTo>
                  <a:lnTo>
                    <a:pt x="944" y="313"/>
                  </a:lnTo>
                  <a:lnTo>
                    <a:pt x="876" y="303"/>
                  </a:lnTo>
                  <a:lnTo>
                    <a:pt x="808" y="289"/>
                  </a:lnTo>
                  <a:lnTo>
                    <a:pt x="743" y="268"/>
                  </a:lnTo>
                  <a:lnTo>
                    <a:pt x="683" y="240"/>
                  </a:lnTo>
                  <a:lnTo>
                    <a:pt x="624" y="206"/>
                  </a:lnTo>
                  <a:lnTo>
                    <a:pt x="794" y="0"/>
                  </a:lnTo>
                  <a:lnTo>
                    <a:pt x="117" y="246"/>
                  </a:lnTo>
                  <a:lnTo>
                    <a:pt x="51" y="649"/>
                  </a:lnTo>
                  <a:lnTo>
                    <a:pt x="54" y="653"/>
                  </a:lnTo>
                  <a:lnTo>
                    <a:pt x="0" y="948"/>
                  </a:lnTo>
                  <a:lnTo>
                    <a:pt x="168" y="747"/>
                  </a:lnTo>
                  <a:lnTo>
                    <a:pt x="250" y="802"/>
                  </a:lnTo>
                  <a:lnTo>
                    <a:pt x="335" y="855"/>
                  </a:lnTo>
                  <a:lnTo>
                    <a:pt x="422" y="898"/>
                  </a:lnTo>
                  <a:lnTo>
                    <a:pt x="514" y="935"/>
                  </a:lnTo>
                  <a:lnTo>
                    <a:pt x="607" y="966"/>
                  </a:lnTo>
                  <a:lnTo>
                    <a:pt x="700" y="991"/>
                  </a:lnTo>
                  <a:lnTo>
                    <a:pt x="799" y="1011"/>
                  </a:lnTo>
                  <a:lnTo>
                    <a:pt x="896" y="1022"/>
                  </a:lnTo>
                  <a:lnTo>
                    <a:pt x="995" y="1025"/>
                  </a:lnTo>
                  <a:lnTo>
                    <a:pt x="1094" y="1022"/>
                  </a:lnTo>
                  <a:lnTo>
                    <a:pt x="1191" y="1013"/>
                  </a:lnTo>
                  <a:lnTo>
                    <a:pt x="1290" y="994"/>
                  </a:lnTo>
                  <a:lnTo>
                    <a:pt x="1383" y="972"/>
                  </a:lnTo>
                  <a:lnTo>
                    <a:pt x="1476" y="943"/>
                  </a:lnTo>
                  <a:lnTo>
                    <a:pt x="1568" y="904"/>
                  </a:lnTo>
                  <a:lnTo>
                    <a:pt x="1656" y="861"/>
                  </a:lnTo>
                  <a:lnTo>
                    <a:pt x="1279" y="642"/>
                  </a:lnTo>
                  <a:lnTo>
                    <a:pt x="1275" y="260"/>
                  </a:lnTo>
                  <a:close/>
                </a:path>
              </a:pathLst>
            </a:custGeom>
            <a:solidFill>
              <a:srgbClr val="00E4A8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35" name="Rectangle 17"/>
            <p:cNvSpPr>
              <a:spLocks noChangeArrowheads="1"/>
            </p:cNvSpPr>
            <p:nvPr/>
          </p:nvSpPr>
          <p:spPr bwMode="auto">
            <a:xfrm>
              <a:off x="1905" y="3535"/>
              <a:ext cx="847" cy="4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Helvetica" charset="0"/>
                <a:ea typeface="新細明體" panose="02020500000000000000" pitchFamily="18" charset="-120"/>
                <a:cs typeface="+mn-cs"/>
              </a:endParaRPr>
            </a:p>
          </p:txBody>
        </p:sp>
      </p:grpSp>
      <p:sp>
        <p:nvSpPr>
          <p:cNvPr id="36" name="Freeform 10"/>
          <p:cNvSpPr>
            <a:spLocks/>
          </p:cNvSpPr>
          <p:nvPr/>
        </p:nvSpPr>
        <p:spPr bwMode="auto">
          <a:xfrm rot="2388396">
            <a:off x="8802153" y="1249329"/>
            <a:ext cx="521951" cy="739741"/>
          </a:xfrm>
          <a:custGeom>
            <a:avLst/>
            <a:gdLst>
              <a:gd name="T0" fmla="*/ 647 w 1565"/>
              <a:gd name="T1" fmla="*/ 1294 h 1294"/>
              <a:gd name="T2" fmla="*/ 683 w 1565"/>
              <a:gd name="T3" fmla="*/ 1231 h 1294"/>
              <a:gd name="T4" fmla="*/ 725 w 1565"/>
              <a:gd name="T5" fmla="*/ 1175 h 1294"/>
              <a:gd name="T6" fmla="*/ 771 w 1565"/>
              <a:gd name="T7" fmla="*/ 1123 h 1294"/>
              <a:gd name="T8" fmla="*/ 825 w 1565"/>
              <a:gd name="T9" fmla="*/ 1075 h 1294"/>
              <a:gd name="T10" fmla="*/ 882 w 1565"/>
              <a:gd name="T11" fmla="*/ 1033 h 1294"/>
              <a:gd name="T12" fmla="*/ 939 w 1565"/>
              <a:gd name="T13" fmla="*/ 999 h 1294"/>
              <a:gd name="T14" fmla="*/ 998 w 1565"/>
              <a:gd name="T15" fmla="*/ 970 h 1294"/>
              <a:gd name="T16" fmla="*/ 1063 w 1565"/>
              <a:gd name="T17" fmla="*/ 948 h 1294"/>
              <a:gd name="T18" fmla="*/ 1125 w 1565"/>
              <a:gd name="T19" fmla="*/ 931 h 1294"/>
              <a:gd name="T20" fmla="*/ 1191 w 1565"/>
              <a:gd name="T21" fmla="*/ 921 h 1294"/>
              <a:gd name="T22" fmla="*/ 1211 w 1565"/>
              <a:gd name="T23" fmla="*/ 1162 h 1294"/>
              <a:gd name="T24" fmla="*/ 1565 w 1565"/>
              <a:gd name="T25" fmla="*/ 573 h 1294"/>
              <a:gd name="T26" fmla="*/ 1147 w 1565"/>
              <a:gd name="T27" fmla="*/ 0 h 1294"/>
              <a:gd name="T28" fmla="*/ 1148 w 1565"/>
              <a:gd name="T29" fmla="*/ 216 h 1294"/>
              <a:gd name="T30" fmla="*/ 1048 w 1565"/>
              <a:gd name="T31" fmla="*/ 228 h 1294"/>
              <a:gd name="T32" fmla="*/ 950 w 1565"/>
              <a:gd name="T33" fmla="*/ 247 h 1294"/>
              <a:gd name="T34" fmla="*/ 853 w 1565"/>
              <a:gd name="T35" fmla="*/ 273 h 1294"/>
              <a:gd name="T36" fmla="*/ 759 w 1565"/>
              <a:gd name="T37" fmla="*/ 307 h 1294"/>
              <a:gd name="T38" fmla="*/ 667 w 1565"/>
              <a:gd name="T39" fmla="*/ 347 h 1294"/>
              <a:gd name="T40" fmla="*/ 578 w 1565"/>
              <a:gd name="T41" fmla="*/ 394 h 1294"/>
              <a:gd name="T42" fmla="*/ 491 w 1565"/>
              <a:gd name="T43" fmla="*/ 448 h 1294"/>
              <a:gd name="T44" fmla="*/ 414 w 1565"/>
              <a:gd name="T45" fmla="*/ 502 h 1294"/>
              <a:gd name="T46" fmla="*/ 341 w 1565"/>
              <a:gd name="T47" fmla="*/ 562 h 1294"/>
              <a:gd name="T48" fmla="*/ 273 w 1565"/>
              <a:gd name="T49" fmla="*/ 627 h 1294"/>
              <a:gd name="T50" fmla="*/ 209 w 1565"/>
              <a:gd name="T51" fmla="*/ 695 h 1294"/>
              <a:gd name="T52" fmla="*/ 148 w 1565"/>
              <a:gd name="T53" fmla="*/ 769 h 1294"/>
              <a:gd name="T54" fmla="*/ 94 w 1565"/>
              <a:gd name="T55" fmla="*/ 846 h 1294"/>
              <a:gd name="T56" fmla="*/ 43 w 1565"/>
              <a:gd name="T57" fmla="*/ 927 h 1294"/>
              <a:gd name="T58" fmla="*/ 0 w 1565"/>
              <a:gd name="T59" fmla="*/ 1010 h 1294"/>
              <a:gd name="T60" fmla="*/ 425 w 1565"/>
              <a:gd name="T61" fmla="*/ 976 h 1294"/>
              <a:gd name="T62" fmla="*/ 647 w 1565"/>
              <a:gd name="T63" fmla="*/ 1294 h 129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565" h="1294">
                <a:moveTo>
                  <a:pt x="647" y="1294"/>
                </a:moveTo>
                <a:lnTo>
                  <a:pt x="683" y="1231"/>
                </a:lnTo>
                <a:lnTo>
                  <a:pt x="725" y="1175"/>
                </a:lnTo>
                <a:lnTo>
                  <a:pt x="771" y="1123"/>
                </a:lnTo>
                <a:lnTo>
                  <a:pt x="825" y="1075"/>
                </a:lnTo>
                <a:lnTo>
                  <a:pt x="882" y="1033"/>
                </a:lnTo>
                <a:lnTo>
                  <a:pt x="939" y="999"/>
                </a:lnTo>
                <a:lnTo>
                  <a:pt x="998" y="970"/>
                </a:lnTo>
                <a:lnTo>
                  <a:pt x="1063" y="948"/>
                </a:lnTo>
                <a:lnTo>
                  <a:pt x="1125" y="931"/>
                </a:lnTo>
                <a:lnTo>
                  <a:pt x="1191" y="921"/>
                </a:lnTo>
                <a:lnTo>
                  <a:pt x="1211" y="1162"/>
                </a:lnTo>
                <a:lnTo>
                  <a:pt x="1565" y="573"/>
                </a:lnTo>
                <a:lnTo>
                  <a:pt x="1147" y="0"/>
                </a:lnTo>
                <a:lnTo>
                  <a:pt x="1148" y="216"/>
                </a:lnTo>
                <a:lnTo>
                  <a:pt x="1048" y="228"/>
                </a:lnTo>
                <a:lnTo>
                  <a:pt x="950" y="247"/>
                </a:lnTo>
                <a:lnTo>
                  <a:pt x="853" y="273"/>
                </a:lnTo>
                <a:lnTo>
                  <a:pt x="759" y="307"/>
                </a:lnTo>
                <a:lnTo>
                  <a:pt x="667" y="347"/>
                </a:lnTo>
                <a:lnTo>
                  <a:pt x="578" y="394"/>
                </a:lnTo>
                <a:lnTo>
                  <a:pt x="491" y="448"/>
                </a:lnTo>
                <a:lnTo>
                  <a:pt x="414" y="502"/>
                </a:lnTo>
                <a:lnTo>
                  <a:pt x="341" y="562"/>
                </a:lnTo>
                <a:lnTo>
                  <a:pt x="273" y="627"/>
                </a:lnTo>
                <a:lnTo>
                  <a:pt x="209" y="695"/>
                </a:lnTo>
                <a:lnTo>
                  <a:pt x="148" y="769"/>
                </a:lnTo>
                <a:lnTo>
                  <a:pt x="94" y="846"/>
                </a:lnTo>
                <a:lnTo>
                  <a:pt x="43" y="927"/>
                </a:lnTo>
                <a:lnTo>
                  <a:pt x="0" y="1010"/>
                </a:lnTo>
                <a:lnTo>
                  <a:pt x="425" y="976"/>
                </a:lnTo>
                <a:lnTo>
                  <a:pt x="647" y="1294"/>
                </a:lnTo>
                <a:close/>
              </a:path>
            </a:pathLst>
          </a:custGeom>
          <a:solidFill>
            <a:srgbClr val="FF6600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4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1" name="Freeform 7"/>
          <p:cNvSpPr>
            <a:spLocks/>
          </p:cNvSpPr>
          <p:nvPr/>
        </p:nvSpPr>
        <p:spPr bwMode="auto">
          <a:xfrm rot="279950">
            <a:off x="9563341" y="1536200"/>
            <a:ext cx="653889" cy="505116"/>
          </a:xfrm>
          <a:custGeom>
            <a:avLst/>
            <a:gdLst>
              <a:gd name="T0" fmla="*/ 940 w 1417"/>
              <a:gd name="T1" fmla="*/ 1316 h 1316"/>
              <a:gd name="T2" fmla="*/ 1104 w 1417"/>
              <a:gd name="T3" fmla="*/ 1151 h 1316"/>
              <a:gd name="T4" fmla="*/ 1263 w 1417"/>
              <a:gd name="T5" fmla="*/ 980 h 1316"/>
              <a:gd name="T6" fmla="*/ 1417 w 1417"/>
              <a:gd name="T7" fmla="*/ 808 h 1316"/>
              <a:gd name="T8" fmla="*/ 1182 w 1417"/>
              <a:gd name="T9" fmla="*/ 871 h 1316"/>
              <a:gd name="T10" fmla="*/ 1142 w 1417"/>
              <a:gd name="T11" fmla="*/ 783 h 1316"/>
              <a:gd name="T12" fmla="*/ 1097 w 1417"/>
              <a:gd name="T13" fmla="*/ 697 h 1316"/>
              <a:gd name="T14" fmla="*/ 1046 w 1417"/>
              <a:gd name="T15" fmla="*/ 616 h 1316"/>
              <a:gd name="T16" fmla="*/ 991 w 1417"/>
              <a:gd name="T17" fmla="*/ 538 h 1316"/>
              <a:gd name="T18" fmla="*/ 927 w 1417"/>
              <a:gd name="T19" fmla="*/ 463 h 1316"/>
              <a:gd name="T20" fmla="*/ 861 w 1417"/>
              <a:gd name="T21" fmla="*/ 394 h 1316"/>
              <a:gd name="T22" fmla="*/ 790 w 1417"/>
              <a:gd name="T23" fmla="*/ 327 h 1316"/>
              <a:gd name="T24" fmla="*/ 714 w 1417"/>
              <a:gd name="T25" fmla="*/ 270 h 1316"/>
              <a:gd name="T26" fmla="*/ 634 w 1417"/>
              <a:gd name="T27" fmla="*/ 213 h 1316"/>
              <a:gd name="T28" fmla="*/ 552 w 1417"/>
              <a:gd name="T29" fmla="*/ 165 h 1316"/>
              <a:gd name="T30" fmla="*/ 464 w 1417"/>
              <a:gd name="T31" fmla="*/ 122 h 1316"/>
              <a:gd name="T32" fmla="*/ 376 w 1417"/>
              <a:gd name="T33" fmla="*/ 86 h 1316"/>
              <a:gd name="T34" fmla="*/ 285 w 1417"/>
              <a:gd name="T35" fmla="*/ 54 h 1316"/>
              <a:gd name="T36" fmla="*/ 190 w 1417"/>
              <a:gd name="T37" fmla="*/ 29 h 1316"/>
              <a:gd name="T38" fmla="*/ 98 w 1417"/>
              <a:gd name="T39" fmla="*/ 12 h 1316"/>
              <a:gd name="T40" fmla="*/ 0 w 1417"/>
              <a:gd name="T41" fmla="*/ 0 h 1316"/>
              <a:gd name="T42" fmla="*/ 237 w 1417"/>
              <a:gd name="T43" fmla="*/ 351 h 1316"/>
              <a:gd name="T44" fmla="*/ 44 w 1417"/>
              <a:gd name="T45" fmla="*/ 714 h 1316"/>
              <a:gd name="T46" fmla="*/ 113 w 1417"/>
              <a:gd name="T47" fmla="*/ 734 h 1316"/>
              <a:gd name="T48" fmla="*/ 180 w 1417"/>
              <a:gd name="T49" fmla="*/ 762 h 1316"/>
              <a:gd name="T50" fmla="*/ 241 w 1417"/>
              <a:gd name="T51" fmla="*/ 797 h 1316"/>
              <a:gd name="T52" fmla="*/ 302 w 1417"/>
              <a:gd name="T53" fmla="*/ 839 h 1316"/>
              <a:gd name="T54" fmla="*/ 354 w 1417"/>
              <a:gd name="T55" fmla="*/ 887 h 1316"/>
              <a:gd name="T56" fmla="*/ 407 w 1417"/>
              <a:gd name="T57" fmla="*/ 939 h 1316"/>
              <a:gd name="T58" fmla="*/ 450 w 1417"/>
              <a:gd name="T59" fmla="*/ 995 h 1316"/>
              <a:gd name="T60" fmla="*/ 487 w 1417"/>
              <a:gd name="T61" fmla="*/ 1057 h 1316"/>
              <a:gd name="T62" fmla="*/ 235 w 1417"/>
              <a:gd name="T63" fmla="*/ 1125 h 1316"/>
              <a:gd name="T64" fmla="*/ 940 w 1417"/>
              <a:gd name="T65" fmla="*/ 1316 h 131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417" h="1316">
                <a:moveTo>
                  <a:pt x="940" y="1316"/>
                </a:moveTo>
                <a:lnTo>
                  <a:pt x="1104" y="1151"/>
                </a:lnTo>
                <a:lnTo>
                  <a:pt x="1263" y="980"/>
                </a:lnTo>
                <a:lnTo>
                  <a:pt x="1417" y="808"/>
                </a:lnTo>
                <a:lnTo>
                  <a:pt x="1182" y="871"/>
                </a:lnTo>
                <a:lnTo>
                  <a:pt x="1142" y="783"/>
                </a:lnTo>
                <a:lnTo>
                  <a:pt x="1097" y="697"/>
                </a:lnTo>
                <a:lnTo>
                  <a:pt x="1046" y="616"/>
                </a:lnTo>
                <a:lnTo>
                  <a:pt x="991" y="538"/>
                </a:lnTo>
                <a:lnTo>
                  <a:pt x="927" y="463"/>
                </a:lnTo>
                <a:lnTo>
                  <a:pt x="861" y="394"/>
                </a:lnTo>
                <a:lnTo>
                  <a:pt x="790" y="327"/>
                </a:lnTo>
                <a:lnTo>
                  <a:pt x="714" y="270"/>
                </a:lnTo>
                <a:lnTo>
                  <a:pt x="634" y="213"/>
                </a:lnTo>
                <a:lnTo>
                  <a:pt x="552" y="165"/>
                </a:lnTo>
                <a:lnTo>
                  <a:pt x="464" y="122"/>
                </a:lnTo>
                <a:lnTo>
                  <a:pt x="376" y="86"/>
                </a:lnTo>
                <a:lnTo>
                  <a:pt x="285" y="54"/>
                </a:lnTo>
                <a:lnTo>
                  <a:pt x="190" y="29"/>
                </a:lnTo>
                <a:lnTo>
                  <a:pt x="98" y="12"/>
                </a:lnTo>
                <a:lnTo>
                  <a:pt x="0" y="0"/>
                </a:lnTo>
                <a:lnTo>
                  <a:pt x="237" y="351"/>
                </a:lnTo>
                <a:lnTo>
                  <a:pt x="44" y="714"/>
                </a:lnTo>
                <a:lnTo>
                  <a:pt x="113" y="734"/>
                </a:lnTo>
                <a:lnTo>
                  <a:pt x="180" y="762"/>
                </a:lnTo>
                <a:lnTo>
                  <a:pt x="241" y="797"/>
                </a:lnTo>
                <a:lnTo>
                  <a:pt x="302" y="839"/>
                </a:lnTo>
                <a:lnTo>
                  <a:pt x="354" y="887"/>
                </a:lnTo>
                <a:lnTo>
                  <a:pt x="407" y="939"/>
                </a:lnTo>
                <a:lnTo>
                  <a:pt x="450" y="995"/>
                </a:lnTo>
                <a:lnTo>
                  <a:pt x="487" y="1057"/>
                </a:lnTo>
                <a:lnTo>
                  <a:pt x="235" y="1125"/>
                </a:lnTo>
                <a:lnTo>
                  <a:pt x="940" y="1316"/>
                </a:lnTo>
                <a:close/>
              </a:path>
            </a:pathLst>
          </a:custGeom>
          <a:solidFill>
            <a:srgbClr val="FFCCFF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4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pSp>
        <p:nvGrpSpPr>
          <p:cNvPr id="43" name="Group 12"/>
          <p:cNvGrpSpPr>
            <a:grpSpLocks/>
          </p:cNvGrpSpPr>
          <p:nvPr/>
        </p:nvGrpSpPr>
        <p:grpSpPr bwMode="auto">
          <a:xfrm rot="3590363">
            <a:off x="8786329" y="3012595"/>
            <a:ext cx="530704" cy="571340"/>
            <a:chOff x="2890" y="3050"/>
            <a:chExt cx="1071" cy="1661"/>
          </a:xfrm>
        </p:grpSpPr>
        <p:sp>
          <p:nvSpPr>
            <p:cNvPr id="44" name="Freeform 13"/>
            <p:cNvSpPr>
              <a:spLocks/>
            </p:cNvSpPr>
            <p:nvPr/>
          </p:nvSpPr>
          <p:spPr bwMode="auto">
            <a:xfrm>
              <a:off x="2890" y="3050"/>
              <a:ext cx="1071" cy="1661"/>
            </a:xfrm>
            <a:custGeom>
              <a:avLst/>
              <a:gdLst>
                <a:gd name="T0" fmla="*/ 349 w 1071"/>
                <a:gd name="T1" fmla="*/ 195 h 1661"/>
                <a:gd name="T2" fmla="*/ 358 w 1071"/>
                <a:gd name="T3" fmla="*/ 264 h 1661"/>
                <a:gd name="T4" fmla="*/ 360 w 1071"/>
                <a:gd name="T5" fmla="*/ 335 h 1661"/>
                <a:gd name="T6" fmla="*/ 357 w 1071"/>
                <a:gd name="T7" fmla="*/ 406 h 1661"/>
                <a:gd name="T8" fmla="*/ 344 w 1071"/>
                <a:gd name="T9" fmla="*/ 476 h 1661"/>
                <a:gd name="T10" fmla="*/ 324 w 1071"/>
                <a:gd name="T11" fmla="*/ 546 h 1661"/>
                <a:gd name="T12" fmla="*/ 301 w 1071"/>
                <a:gd name="T13" fmla="*/ 612 h 1661"/>
                <a:gd name="T14" fmla="*/ 267 w 1071"/>
                <a:gd name="T15" fmla="*/ 675 h 1661"/>
                <a:gd name="T16" fmla="*/ 228 w 1071"/>
                <a:gd name="T17" fmla="*/ 736 h 1661"/>
                <a:gd name="T18" fmla="*/ 184 w 1071"/>
                <a:gd name="T19" fmla="*/ 791 h 1661"/>
                <a:gd name="T20" fmla="*/ 134 w 1071"/>
                <a:gd name="T21" fmla="*/ 844 h 1661"/>
                <a:gd name="T22" fmla="*/ 0 w 1071"/>
                <a:gd name="T23" fmla="*/ 597 h 1661"/>
                <a:gd name="T24" fmla="*/ 0 w 1071"/>
                <a:gd name="T25" fmla="*/ 1318 h 1661"/>
                <a:gd name="T26" fmla="*/ 608 w 1071"/>
                <a:gd name="T27" fmla="*/ 1661 h 1661"/>
                <a:gd name="T28" fmla="*/ 493 w 1071"/>
                <a:gd name="T29" fmla="*/ 1463 h 1661"/>
                <a:gd name="T30" fmla="*/ 570 w 1071"/>
                <a:gd name="T31" fmla="*/ 1402 h 1661"/>
                <a:gd name="T32" fmla="*/ 639 w 1071"/>
                <a:gd name="T33" fmla="*/ 1338 h 1661"/>
                <a:gd name="T34" fmla="*/ 707 w 1071"/>
                <a:gd name="T35" fmla="*/ 1267 h 1661"/>
                <a:gd name="T36" fmla="*/ 772 w 1071"/>
                <a:gd name="T37" fmla="*/ 1193 h 1661"/>
                <a:gd name="T38" fmla="*/ 828 w 1071"/>
                <a:gd name="T39" fmla="*/ 1114 h 1661"/>
                <a:gd name="T40" fmla="*/ 880 w 1071"/>
                <a:gd name="T41" fmla="*/ 1032 h 1661"/>
                <a:gd name="T42" fmla="*/ 925 w 1071"/>
                <a:gd name="T43" fmla="*/ 946 h 1661"/>
                <a:gd name="T44" fmla="*/ 965 w 1071"/>
                <a:gd name="T45" fmla="*/ 858 h 1661"/>
                <a:gd name="T46" fmla="*/ 999 w 1071"/>
                <a:gd name="T47" fmla="*/ 766 h 1661"/>
                <a:gd name="T48" fmla="*/ 1026 w 1071"/>
                <a:gd name="T49" fmla="*/ 674 h 1661"/>
                <a:gd name="T50" fmla="*/ 1047 w 1071"/>
                <a:gd name="T51" fmla="*/ 578 h 1661"/>
                <a:gd name="T52" fmla="*/ 1060 w 1071"/>
                <a:gd name="T53" fmla="*/ 482 h 1661"/>
                <a:gd name="T54" fmla="*/ 1069 w 1071"/>
                <a:gd name="T55" fmla="*/ 385 h 1661"/>
                <a:gd name="T56" fmla="*/ 1071 w 1071"/>
                <a:gd name="T57" fmla="*/ 289 h 1661"/>
                <a:gd name="T58" fmla="*/ 1064 w 1071"/>
                <a:gd name="T59" fmla="*/ 192 h 1661"/>
                <a:gd name="T60" fmla="*/ 1052 w 1071"/>
                <a:gd name="T61" fmla="*/ 94 h 1661"/>
                <a:gd name="T62" fmla="*/ 1033 w 1071"/>
                <a:gd name="T63" fmla="*/ 0 h 1661"/>
                <a:gd name="T64" fmla="*/ 731 w 1071"/>
                <a:gd name="T65" fmla="*/ 306 h 1661"/>
                <a:gd name="T66" fmla="*/ 349 w 1071"/>
                <a:gd name="T67" fmla="*/ 195 h 166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071" h="1661">
                  <a:moveTo>
                    <a:pt x="349" y="195"/>
                  </a:moveTo>
                  <a:lnTo>
                    <a:pt x="358" y="264"/>
                  </a:lnTo>
                  <a:lnTo>
                    <a:pt x="360" y="335"/>
                  </a:lnTo>
                  <a:lnTo>
                    <a:pt x="357" y="406"/>
                  </a:lnTo>
                  <a:lnTo>
                    <a:pt x="344" y="476"/>
                  </a:lnTo>
                  <a:lnTo>
                    <a:pt x="324" y="546"/>
                  </a:lnTo>
                  <a:lnTo>
                    <a:pt x="301" y="612"/>
                  </a:lnTo>
                  <a:lnTo>
                    <a:pt x="267" y="675"/>
                  </a:lnTo>
                  <a:lnTo>
                    <a:pt x="228" y="736"/>
                  </a:lnTo>
                  <a:lnTo>
                    <a:pt x="184" y="791"/>
                  </a:lnTo>
                  <a:lnTo>
                    <a:pt x="134" y="844"/>
                  </a:lnTo>
                  <a:lnTo>
                    <a:pt x="0" y="597"/>
                  </a:lnTo>
                  <a:lnTo>
                    <a:pt x="0" y="1318"/>
                  </a:lnTo>
                  <a:lnTo>
                    <a:pt x="608" y="1661"/>
                  </a:lnTo>
                  <a:lnTo>
                    <a:pt x="493" y="1463"/>
                  </a:lnTo>
                  <a:lnTo>
                    <a:pt x="570" y="1402"/>
                  </a:lnTo>
                  <a:lnTo>
                    <a:pt x="639" y="1338"/>
                  </a:lnTo>
                  <a:lnTo>
                    <a:pt x="707" y="1267"/>
                  </a:lnTo>
                  <a:lnTo>
                    <a:pt x="772" y="1193"/>
                  </a:lnTo>
                  <a:lnTo>
                    <a:pt x="828" y="1114"/>
                  </a:lnTo>
                  <a:lnTo>
                    <a:pt x="880" y="1032"/>
                  </a:lnTo>
                  <a:lnTo>
                    <a:pt x="925" y="946"/>
                  </a:lnTo>
                  <a:lnTo>
                    <a:pt x="965" y="858"/>
                  </a:lnTo>
                  <a:lnTo>
                    <a:pt x="999" y="766"/>
                  </a:lnTo>
                  <a:lnTo>
                    <a:pt x="1026" y="674"/>
                  </a:lnTo>
                  <a:lnTo>
                    <a:pt x="1047" y="578"/>
                  </a:lnTo>
                  <a:lnTo>
                    <a:pt x="1060" y="482"/>
                  </a:lnTo>
                  <a:lnTo>
                    <a:pt x="1069" y="385"/>
                  </a:lnTo>
                  <a:lnTo>
                    <a:pt x="1071" y="289"/>
                  </a:lnTo>
                  <a:lnTo>
                    <a:pt x="1064" y="192"/>
                  </a:lnTo>
                  <a:lnTo>
                    <a:pt x="1052" y="94"/>
                  </a:lnTo>
                  <a:lnTo>
                    <a:pt x="1033" y="0"/>
                  </a:lnTo>
                  <a:lnTo>
                    <a:pt x="731" y="306"/>
                  </a:lnTo>
                  <a:lnTo>
                    <a:pt x="349" y="195"/>
                  </a:lnTo>
                  <a:close/>
                </a:path>
              </a:pathLst>
            </a:custGeom>
            <a:solidFill>
              <a:srgbClr val="CCFF6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45" name="Rectangle 14"/>
            <p:cNvSpPr>
              <a:spLocks noChangeArrowheads="1"/>
            </p:cNvSpPr>
            <p:nvPr/>
          </p:nvSpPr>
          <p:spPr bwMode="auto">
            <a:xfrm>
              <a:off x="3201" y="3065"/>
              <a:ext cx="504" cy="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Palatino Linotype" pitchFamily="18" charset="0"/>
                <a:ea typeface="新細明體" panose="02020500000000000000" pitchFamily="18" charset="-120"/>
                <a:cs typeface="+mn-cs"/>
              </a:endParaRPr>
            </a:p>
          </p:txBody>
        </p:sp>
      </p:grpSp>
      <p:sp>
        <p:nvSpPr>
          <p:cNvPr id="47" name="Freeform 13"/>
          <p:cNvSpPr>
            <a:spLocks/>
          </p:cNvSpPr>
          <p:nvPr/>
        </p:nvSpPr>
        <p:spPr bwMode="auto">
          <a:xfrm rot="18837880">
            <a:off x="9844323" y="2217528"/>
            <a:ext cx="535533" cy="536406"/>
          </a:xfrm>
          <a:custGeom>
            <a:avLst/>
            <a:gdLst>
              <a:gd name="T0" fmla="*/ 349 w 1071"/>
              <a:gd name="T1" fmla="*/ 195 h 1661"/>
              <a:gd name="T2" fmla="*/ 358 w 1071"/>
              <a:gd name="T3" fmla="*/ 264 h 1661"/>
              <a:gd name="T4" fmla="*/ 360 w 1071"/>
              <a:gd name="T5" fmla="*/ 335 h 1661"/>
              <a:gd name="T6" fmla="*/ 357 w 1071"/>
              <a:gd name="T7" fmla="*/ 406 h 1661"/>
              <a:gd name="T8" fmla="*/ 344 w 1071"/>
              <a:gd name="T9" fmla="*/ 476 h 1661"/>
              <a:gd name="T10" fmla="*/ 324 w 1071"/>
              <a:gd name="T11" fmla="*/ 546 h 1661"/>
              <a:gd name="T12" fmla="*/ 301 w 1071"/>
              <a:gd name="T13" fmla="*/ 612 h 1661"/>
              <a:gd name="T14" fmla="*/ 267 w 1071"/>
              <a:gd name="T15" fmla="*/ 675 h 1661"/>
              <a:gd name="T16" fmla="*/ 228 w 1071"/>
              <a:gd name="T17" fmla="*/ 736 h 1661"/>
              <a:gd name="T18" fmla="*/ 184 w 1071"/>
              <a:gd name="T19" fmla="*/ 791 h 1661"/>
              <a:gd name="T20" fmla="*/ 134 w 1071"/>
              <a:gd name="T21" fmla="*/ 844 h 1661"/>
              <a:gd name="T22" fmla="*/ 0 w 1071"/>
              <a:gd name="T23" fmla="*/ 597 h 1661"/>
              <a:gd name="T24" fmla="*/ 0 w 1071"/>
              <a:gd name="T25" fmla="*/ 1318 h 1661"/>
              <a:gd name="T26" fmla="*/ 608 w 1071"/>
              <a:gd name="T27" fmla="*/ 1661 h 1661"/>
              <a:gd name="T28" fmla="*/ 493 w 1071"/>
              <a:gd name="T29" fmla="*/ 1463 h 1661"/>
              <a:gd name="T30" fmla="*/ 570 w 1071"/>
              <a:gd name="T31" fmla="*/ 1402 h 1661"/>
              <a:gd name="T32" fmla="*/ 639 w 1071"/>
              <a:gd name="T33" fmla="*/ 1338 h 1661"/>
              <a:gd name="T34" fmla="*/ 707 w 1071"/>
              <a:gd name="T35" fmla="*/ 1267 h 1661"/>
              <a:gd name="T36" fmla="*/ 772 w 1071"/>
              <a:gd name="T37" fmla="*/ 1193 h 1661"/>
              <a:gd name="T38" fmla="*/ 828 w 1071"/>
              <a:gd name="T39" fmla="*/ 1114 h 1661"/>
              <a:gd name="T40" fmla="*/ 880 w 1071"/>
              <a:gd name="T41" fmla="*/ 1032 h 1661"/>
              <a:gd name="T42" fmla="*/ 925 w 1071"/>
              <a:gd name="T43" fmla="*/ 946 h 1661"/>
              <a:gd name="T44" fmla="*/ 965 w 1071"/>
              <a:gd name="T45" fmla="*/ 858 h 1661"/>
              <a:gd name="T46" fmla="*/ 999 w 1071"/>
              <a:gd name="T47" fmla="*/ 766 h 1661"/>
              <a:gd name="T48" fmla="*/ 1026 w 1071"/>
              <a:gd name="T49" fmla="*/ 674 h 1661"/>
              <a:gd name="T50" fmla="*/ 1047 w 1071"/>
              <a:gd name="T51" fmla="*/ 578 h 1661"/>
              <a:gd name="T52" fmla="*/ 1060 w 1071"/>
              <a:gd name="T53" fmla="*/ 482 h 1661"/>
              <a:gd name="T54" fmla="*/ 1069 w 1071"/>
              <a:gd name="T55" fmla="*/ 385 h 1661"/>
              <a:gd name="T56" fmla="*/ 1071 w 1071"/>
              <a:gd name="T57" fmla="*/ 289 h 1661"/>
              <a:gd name="T58" fmla="*/ 1064 w 1071"/>
              <a:gd name="T59" fmla="*/ 192 h 1661"/>
              <a:gd name="T60" fmla="*/ 1052 w 1071"/>
              <a:gd name="T61" fmla="*/ 94 h 1661"/>
              <a:gd name="T62" fmla="*/ 1033 w 1071"/>
              <a:gd name="T63" fmla="*/ 0 h 1661"/>
              <a:gd name="T64" fmla="*/ 731 w 1071"/>
              <a:gd name="T65" fmla="*/ 306 h 1661"/>
              <a:gd name="T66" fmla="*/ 349 w 1071"/>
              <a:gd name="T67" fmla="*/ 195 h 1661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071" h="1661">
                <a:moveTo>
                  <a:pt x="349" y="195"/>
                </a:moveTo>
                <a:lnTo>
                  <a:pt x="358" y="264"/>
                </a:lnTo>
                <a:lnTo>
                  <a:pt x="360" y="335"/>
                </a:lnTo>
                <a:lnTo>
                  <a:pt x="357" y="406"/>
                </a:lnTo>
                <a:lnTo>
                  <a:pt x="344" y="476"/>
                </a:lnTo>
                <a:lnTo>
                  <a:pt x="324" y="546"/>
                </a:lnTo>
                <a:lnTo>
                  <a:pt x="301" y="612"/>
                </a:lnTo>
                <a:lnTo>
                  <a:pt x="267" y="675"/>
                </a:lnTo>
                <a:lnTo>
                  <a:pt x="228" y="736"/>
                </a:lnTo>
                <a:lnTo>
                  <a:pt x="184" y="791"/>
                </a:lnTo>
                <a:lnTo>
                  <a:pt x="134" y="844"/>
                </a:lnTo>
                <a:lnTo>
                  <a:pt x="0" y="597"/>
                </a:lnTo>
                <a:lnTo>
                  <a:pt x="0" y="1318"/>
                </a:lnTo>
                <a:lnTo>
                  <a:pt x="608" y="1661"/>
                </a:lnTo>
                <a:lnTo>
                  <a:pt x="493" y="1463"/>
                </a:lnTo>
                <a:lnTo>
                  <a:pt x="570" y="1402"/>
                </a:lnTo>
                <a:lnTo>
                  <a:pt x="639" y="1338"/>
                </a:lnTo>
                <a:lnTo>
                  <a:pt x="707" y="1267"/>
                </a:lnTo>
                <a:lnTo>
                  <a:pt x="772" y="1193"/>
                </a:lnTo>
                <a:lnTo>
                  <a:pt x="828" y="1114"/>
                </a:lnTo>
                <a:lnTo>
                  <a:pt x="880" y="1032"/>
                </a:lnTo>
                <a:lnTo>
                  <a:pt x="925" y="946"/>
                </a:lnTo>
                <a:lnTo>
                  <a:pt x="965" y="858"/>
                </a:lnTo>
                <a:lnTo>
                  <a:pt x="999" y="766"/>
                </a:lnTo>
                <a:lnTo>
                  <a:pt x="1026" y="674"/>
                </a:lnTo>
                <a:lnTo>
                  <a:pt x="1047" y="578"/>
                </a:lnTo>
                <a:lnTo>
                  <a:pt x="1060" y="482"/>
                </a:lnTo>
                <a:lnTo>
                  <a:pt x="1069" y="385"/>
                </a:lnTo>
                <a:lnTo>
                  <a:pt x="1071" y="289"/>
                </a:lnTo>
                <a:lnTo>
                  <a:pt x="1064" y="192"/>
                </a:lnTo>
                <a:lnTo>
                  <a:pt x="1052" y="94"/>
                </a:lnTo>
                <a:lnTo>
                  <a:pt x="1033" y="0"/>
                </a:lnTo>
                <a:lnTo>
                  <a:pt x="731" y="306"/>
                </a:lnTo>
                <a:lnTo>
                  <a:pt x="349" y="195"/>
                </a:lnTo>
                <a:close/>
              </a:path>
            </a:pathLst>
          </a:custGeom>
          <a:solidFill>
            <a:srgbClr val="CCFF66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4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8885282" y="143251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含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9674462" y="161717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弘</a:t>
            </a:r>
          </a:p>
        </p:txBody>
      </p:sp>
      <p:sp>
        <p:nvSpPr>
          <p:cNvPr id="8" name="文字方塊 7"/>
          <p:cNvSpPr txBox="1"/>
          <p:nvPr/>
        </p:nvSpPr>
        <p:spPr>
          <a:xfrm rot="52527">
            <a:off x="9890285" y="227320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光</a:t>
            </a:r>
          </a:p>
        </p:txBody>
      </p:sp>
      <p:sp>
        <p:nvSpPr>
          <p:cNvPr id="9" name="文字方塊 8"/>
          <p:cNvSpPr txBox="1"/>
          <p:nvPr/>
        </p:nvSpPr>
        <p:spPr>
          <a:xfrm rot="52527">
            <a:off x="9600410" y="296480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大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8917850" y="30622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直</a:t>
            </a:r>
          </a:p>
        </p:txBody>
      </p:sp>
      <p:sp>
        <p:nvSpPr>
          <p:cNvPr id="11" name="文字方塊 10"/>
          <p:cNvSpPr txBox="1"/>
          <p:nvPr/>
        </p:nvSpPr>
        <p:spPr>
          <a:xfrm rot="52527">
            <a:off x="8269751" y="271709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方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8269751" y="19663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厚</a:t>
            </a:r>
          </a:p>
        </p:txBody>
      </p:sp>
      <p:sp>
        <p:nvSpPr>
          <p:cNvPr id="69" name="文字方塊 68"/>
          <p:cNvSpPr txBox="1"/>
          <p:nvPr/>
        </p:nvSpPr>
        <p:spPr>
          <a:xfrm>
            <a:off x="2834987" y="5661794"/>
            <a:ext cx="2146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資料來源：吳哲生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itchFamily="49" charset="-122"/>
              <a:ea typeface="KaiTi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繪圖製作：李妙福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itchFamily="49" charset="-122"/>
              <a:ea typeface="KaiTi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2016/02/22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 元宵節</a:t>
            </a:r>
          </a:p>
        </p:txBody>
      </p:sp>
    </p:spTree>
    <p:extLst>
      <p:ext uri="{BB962C8B-B14F-4D97-AF65-F5344CB8AC3E}">
        <p14:creationId xmlns:p14="http://schemas.microsoft.com/office/powerpoint/2010/main" val="427557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3AB287-2570-CE04-E5B3-7CCC3B178F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21</a:t>
            </a:r>
            <a:r>
              <a:rPr lang="zh-TW" altLang="en-US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世紀看</a:t>
            </a:r>
            <a:r>
              <a:rPr lang="en-US" altLang="zh-TW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br>
              <a:rPr lang="en-US" altLang="zh-TW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F4050A5-62BA-3F8C-FC04-36D56C15C2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33139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6000" dirty="0">
                <a:solidFill>
                  <a:srgbClr val="FF0000"/>
                </a:solidFill>
                <a:latin typeface="標楷體"/>
                <a:ea typeface="標楷體"/>
              </a:rPr>
              <a:t>《</a:t>
            </a:r>
            <a:r>
              <a:rPr lang="zh-TW" altLang="en-US" sz="6000" dirty="0">
                <a:solidFill>
                  <a:srgbClr val="FF0000"/>
                </a:solidFill>
                <a:latin typeface="標楷體"/>
                <a:ea typeface="標楷體"/>
              </a:rPr>
              <a:t>大易</a:t>
            </a:r>
            <a:r>
              <a:rPr lang="en-US" altLang="zh-TW" sz="6000" dirty="0">
                <a:solidFill>
                  <a:srgbClr val="FF0000"/>
                </a:solidFill>
                <a:latin typeface="標楷體"/>
                <a:ea typeface="標楷體"/>
              </a:rPr>
              <a:t>‧</a:t>
            </a:r>
            <a:r>
              <a:rPr lang="zh-TW" altLang="en-US" sz="6000" dirty="0">
                <a:solidFill>
                  <a:srgbClr val="FF0000"/>
                </a:solidFill>
                <a:latin typeface="標楷體"/>
                <a:ea typeface="標楷體"/>
              </a:rPr>
              <a:t>坤卦</a:t>
            </a:r>
            <a:r>
              <a:rPr lang="en-US" altLang="zh-TW" sz="6000" dirty="0">
                <a:solidFill>
                  <a:srgbClr val="FF0000"/>
                </a:solidFill>
                <a:latin typeface="標楷體"/>
                <a:ea typeface="標楷體"/>
              </a:rPr>
              <a:t>》</a:t>
            </a:r>
            <a:endParaRPr lang="zh-TW" altLang="en-US" sz="6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彖：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至哉坤元，萬物資生，乃順承天。 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               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坤厚載物，</a:t>
            </a:r>
            <a:r>
              <a:rPr lang="zh-TW" altLang="zh-TW" sz="3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德合無疆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。 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                                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含弘光</a:t>
            </a:r>
            <a:r>
              <a:rPr lang="zh-TW" altLang="zh-TW" sz="3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大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，品物咸亨。 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                                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牝馬地類，</a:t>
            </a:r>
            <a:r>
              <a:rPr lang="zh-TW" altLang="zh-TW" sz="3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行地無疆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，柔順利貞。 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              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君子攸行，先迷失道，后順得常。 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                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西南得朋，乃與類行﹔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                                 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東北喪朋，乃終有慶。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                                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安貞之吉，</a:t>
            </a:r>
            <a:r>
              <a:rPr lang="zh-TW" altLang="zh-TW" sz="3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應地無疆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  <a:latin typeface="標楷體"/>
                <a:ea typeface="標楷體"/>
              </a:rPr>
              <a:t>《</a:t>
            </a:r>
            <a:r>
              <a:rPr lang="zh-TW" altLang="en-US" dirty="0">
                <a:solidFill>
                  <a:srgbClr val="FF0000"/>
                </a:solidFill>
                <a:latin typeface="標楷體"/>
                <a:ea typeface="標楷體"/>
              </a:rPr>
              <a:t>大易</a:t>
            </a:r>
            <a:r>
              <a:rPr lang="en-US" altLang="zh-TW" dirty="0">
                <a:solidFill>
                  <a:srgbClr val="FF0000"/>
                </a:solidFill>
                <a:latin typeface="標楷體"/>
                <a:ea typeface="標楷體"/>
              </a:rPr>
              <a:t>‧</a:t>
            </a:r>
            <a:r>
              <a:rPr lang="zh-TW" altLang="en-US" dirty="0">
                <a:solidFill>
                  <a:srgbClr val="FF0000"/>
                </a:solidFill>
                <a:latin typeface="標楷體"/>
                <a:ea typeface="標楷體"/>
              </a:rPr>
              <a:t>坤卦</a:t>
            </a:r>
            <a:r>
              <a:rPr lang="en-US" altLang="zh-TW" dirty="0">
                <a:solidFill>
                  <a:srgbClr val="FF0000"/>
                </a:solidFill>
                <a:latin typeface="標楷體"/>
                <a:ea typeface="標楷體"/>
              </a:rPr>
              <a:t>》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六五：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黃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裳，元吉。                                小象：黃裳元吉，文在中也。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文言：君子「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黃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」中通理，                          正位居體，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美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在其中                                    而暢於四支，發於事業，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美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之至也。</a:t>
            </a:r>
          </a:p>
        </p:txBody>
      </p:sp>
    </p:spTree>
    <p:extLst>
      <p:ext uri="{BB962C8B-B14F-4D97-AF65-F5344CB8AC3E}">
        <p14:creationId xmlns:p14="http://schemas.microsoft.com/office/powerpoint/2010/main" val="14009138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甜甜圈 3"/>
          <p:cNvSpPr/>
          <p:nvPr/>
        </p:nvSpPr>
        <p:spPr>
          <a:xfrm>
            <a:off x="1597026" y="2481264"/>
            <a:ext cx="1008063" cy="960437"/>
          </a:xfrm>
          <a:prstGeom prst="don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元</a:t>
            </a:r>
          </a:p>
        </p:txBody>
      </p:sp>
      <p:sp>
        <p:nvSpPr>
          <p:cNvPr id="5" name="甜甜圈 4"/>
          <p:cNvSpPr/>
          <p:nvPr/>
        </p:nvSpPr>
        <p:spPr>
          <a:xfrm>
            <a:off x="9647239" y="2451100"/>
            <a:ext cx="966787" cy="977900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元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2474952" y="2276475"/>
            <a:ext cx="553998" cy="1512888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根本動力</a:t>
            </a:r>
          </a:p>
        </p:txBody>
      </p:sp>
      <p:sp>
        <p:nvSpPr>
          <p:cNvPr id="7" name="矩形 6"/>
          <p:cNvSpPr/>
          <p:nvPr/>
        </p:nvSpPr>
        <p:spPr>
          <a:xfrm>
            <a:off x="3143251" y="1412876"/>
            <a:ext cx="936625" cy="576263"/>
          </a:xfrm>
          <a:prstGeom prst="rect">
            <a:avLst/>
          </a:prstGeom>
          <a:solidFill>
            <a:srgbClr val="99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視野</a:t>
            </a:r>
          </a:p>
        </p:txBody>
      </p:sp>
      <p:sp>
        <p:nvSpPr>
          <p:cNvPr id="8" name="矩形 7"/>
          <p:cNvSpPr/>
          <p:nvPr/>
        </p:nvSpPr>
        <p:spPr>
          <a:xfrm>
            <a:off x="3143251" y="2205038"/>
            <a:ext cx="936625" cy="576262"/>
          </a:xfrm>
          <a:prstGeom prst="rect">
            <a:avLst/>
          </a:prstGeom>
          <a:solidFill>
            <a:srgbClr val="99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哲學</a:t>
            </a:r>
          </a:p>
        </p:txBody>
      </p:sp>
      <p:sp>
        <p:nvSpPr>
          <p:cNvPr id="9" name="矩形 8"/>
          <p:cNvSpPr/>
          <p:nvPr/>
        </p:nvSpPr>
        <p:spPr>
          <a:xfrm>
            <a:off x="3143251" y="3213101"/>
            <a:ext cx="936625" cy="576263"/>
          </a:xfrm>
          <a:prstGeom prst="rect">
            <a:avLst/>
          </a:prstGeom>
          <a:solidFill>
            <a:srgbClr val="33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素養</a:t>
            </a:r>
          </a:p>
        </p:txBody>
      </p:sp>
      <p:sp>
        <p:nvSpPr>
          <p:cNvPr id="10" name="矩形 9"/>
          <p:cNvSpPr/>
          <p:nvPr/>
        </p:nvSpPr>
        <p:spPr>
          <a:xfrm>
            <a:off x="3143251" y="4005263"/>
            <a:ext cx="936625" cy="576262"/>
          </a:xfrm>
          <a:prstGeom prst="rect">
            <a:avLst/>
          </a:prstGeom>
          <a:solidFill>
            <a:srgbClr val="33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法則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4110038" y="2765426"/>
            <a:ext cx="950912" cy="461963"/>
          </a:xfrm>
          <a:prstGeom prst="rect">
            <a:avLst/>
          </a:prstGeom>
          <a:solidFill>
            <a:srgbClr val="FF0000"/>
          </a:solidFill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策略</a:t>
            </a:r>
          </a:p>
        </p:txBody>
      </p:sp>
      <p:sp>
        <p:nvSpPr>
          <p:cNvPr id="12" name="矩形 11"/>
          <p:cNvSpPr/>
          <p:nvPr/>
        </p:nvSpPr>
        <p:spPr>
          <a:xfrm>
            <a:off x="5375275" y="1700213"/>
            <a:ext cx="1225550" cy="57626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創業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/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致勝</a:t>
            </a:r>
          </a:p>
        </p:txBody>
      </p:sp>
      <p:sp>
        <p:nvSpPr>
          <p:cNvPr id="13" name="矩形 12"/>
          <p:cNvSpPr/>
          <p:nvPr/>
        </p:nvSpPr>
        <p:spPr>
          <a:xfrm>
            <a:off x="5375275" y="2708276"/>
            <a:ext cx="1225550" cy="5762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轉型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/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脫困</a:t>
            </a:r>
          </a:p>
        </p:txBody>
      </p:sp>
      <p:sp>
        <p:nvSpPr>
          <p:cNvPr id="14" name="矩形 13"/>
          <p:cNvSpPr/>
          <p:nvPr/>
        </p:nvSpPr>
        <p:spPr>
          <a:xfrm>
            <a:off x="5375275" y="3644901"/>
            <a:ext cx="1225550" cy="5762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創新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/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傳承</a:t>
            </a:r>
          </a:p>
        </p:txBody>
      </p:sp>
      <p:sp>
        <p:nvSpPr>
          <p:cNvPr id="15" name="流程圖: 決策 14"/>
          <p:cNvSpPr/>
          <p:nvPr/>
        </p:nvSpPr>
        <p:spPr>
          <a:xfrm>
            <a:off x="6924675" y="2557464"/>
            <a:ext cx="1366838" cy="871537"/>
          </a:xfrm>
          <a:prstGeom prst="flowChartDecisi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永續發展</a:t>
            </a:r>
          </a:p>
        </p:txBody>
      </p:sp>
      <p:sp>
        <p:nvSpPr>
          <p:cNvPr id="16" name="橢圓 15"/>
          <p:cNvSpPr/>
          <p:nvPr/>
        </p:nvSpPr>
        <p:spPr>
          <a:xfrm>
            <a:off x="8509000" y="2581275"/>
            <a:ext cx="863600" cy="865188"/>
          </a:xfrm>
          <a:prstGeom prst="ellipse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象數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6888163" y="2060575"/>
            <a:ext cx="1223962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 大明終始</a:t>
            </a:r>
          </a:p>
        </p:txBody>
      </p:sp>
      <p:sp>
        <p:nvSpPr>
          <p:cNvPr id="19" name="文字方塊 18"/>
          <p:cNvSpPr txBox="1"/>
          <p:nvPr/>
        </p:nvSpPr>
        <p:spPr>
          <a:xfrm>
            <a:off x="6924676" y="3635375"/>
            <a:ext cx="122396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 生生不息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8328026" y="1989138"/>
            <a:ext cx="107632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變化</a:t>
            </a:r>
          </a:p>
        </p:txBody>
      </p:sp>
      <p:sp>
        <p:nvSpPr>
          <p:cNvPr id="21" name="文字方塊 20"/>
          <p:cNvSpPr txBox="1"/>
          <p:nvPr/>
        </p:nvSpPr>
        <p:spPr>
          <a:xfrm>
            <a:off x="8328026" y="3563938"/>
            <a:ext cx="1223963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複雜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2474914" y="5111750"/>
            <a:ext cx="2047875" cy="954088"/>
          </a:xfrm>
          <a:prstGeom prst="rect">
            <a:avLst/>
          </a:prstGeom>
          <a:solidFill>
            <a:schemeClr val="accent2"/>
          </a:solidFill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開創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未來</a:t>
            </a:r>
          </a:p>
        </p:txBody>
      </p:sp>
      <p:sp>
        <p:nvSpPr>
          <p:cNvPr id="23" name="文字方塊 22"/>
          <p:cNvSpPr txBox="1"/>
          <p:nvPr/>
        </p:nvSpPr>
        <p:spPr>
          <a:xfrm>
            <a:off x="5167313" y="5100638"/>
            <a:ext cx="1763712" cy="965200"/>
          </a:xfrm>
          <a:prstGeom prst="rect">
            <a:avLst/>
          </a:prstGeom>
          <a:solidFill>
            <a:schemeClr val="accent2"/>
          </a:solidFill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貢獻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社會</a:t>
            </a:r>
          </a:p>
        </p:txBody>
      </p:sp>
      <p:sp>
        <p:nvSpPr>
          <p:cNvPr id="24" name="文字方塊 23"/>
          <p:cNvSpPr txBox="1"/>
          <p:nvPr/>
        </p:nvSpPr>
        <p:spPr>
          <a:xfrm>
            <a:off x="7797800" y="5084764"/>
            <a:ext cx="1716088" cy="954087"/>
          </a:xfrm>
          <a:prstGeom prst="rect">
            <a:avLst/>
          </a:prstGeom>
          <a:solidFill>
            <a:schemeClr val="accent2"/>
          </a:solidFill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實現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價值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9597709" y="4362450"/>
            <a:ext cx="492443" cy="647700"/>
          </a:xfrm>
          <a:prstGeom prst="rect">
            <a:avLst/>
          </a:prstGeom>
          <a:noFill/>
        </p:spPr>
        <p:txBody>
          <a:bodyPr vert="eaVer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用九</a:t>
            </a:r>
          </a:p>
        </p:txBody>
      </p:sp>
      <p:sp>
        <p:nvSpPr>
          <p:cNvPr id="26" name="文字方塊 25"/>
          <p:cNvSpPr txBox="1"/>
          <p:nvPr/>
        </p:nvSpPr>
        <p:spPr>
          <a:xfrm>
            <a:off x="10151747" y="4221163"/>
            <a:ext cx="492443" cy="946150"/>
          </a:xfrm>
          <a:prstGeom prst="rect">
            <a:avLst/>
          </a:prstGeom>
          <a:noFill/>
        </p:spPr>
        <p:txBody>
          <a:bodyPr vert="eaVer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用六</a:t>
            </a:r>
          </a:p>
        </p:txBody>
      </p:sp>
      <p:sp>
        <p:nvSpPr>
          <p:cNvPr id="78" name="標題 77"/>
          <p:cNvSpPr>
            <a:spLocks noGrp="1"/>
          </p:cNvSpPr>
          <p:nvPr>
            <p:ph type="title"/>
          </p:nvPr>
        </p:nvSpPr>
        <p:spPr>
          <a:xfrm>
            <a:off x="1053783" y="306388"/>
            <a:ext cx="10427017" cy="850900"/>
          </a:xfrm>
        </p:spPr>
        <p:txBody>
          <a:bodyPr/>
          <a:lstStyle/>
          <a:p>
            <a:pPr eaLnBrk="1" hangingPunct="1"/>
            <a:r>
              <a:rPr lang="zh-TW" altLang="en-US" b="1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元亨利貞  </a:t>
            </a:r>
            <a:r>
              <a:rPr lang="en-US" altLang="zh-TW" b="1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Road Map of</a:t>
            </a:r>
            <a:r>
              <a:rPr lang="zh-TW" altLang="en-US" b="1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Oneness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致一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9" name="向左箭號 28"/>
          <p:cNvSpPr/>
          <p:nvPr/>
        </p:nvSpPr>
        <p:spPr>
          <a:xfrm>
            <a:off x="6986588" y="5497514"/>
            <a:ext cx="811212" cy="280987"/>
          </a:xfrm>
          <a:prstGeom prst="lef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1" name="向左箭號 30"/>
          <p:cNvSpPr/>
          <p:nvPr/>
        </p:nvSpPr>
        <p:spPr>
          <a:xfrm>
            <a:off x="4529138" y="5497514"/>
            <a:ext cx="590550" cy="301625"/>
          </a:xfrm>
          <a:prstGeom prst="lef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6" name="左中括弧 35"/>
          <p:cNvSpPr/>
          <p:nvPr/>
        </p:nvSpPr>
        <p:spPr>
          <a:xfrm>
            <a:off x="2927350" y="1700213"/>
            <a:ext cx="215900" cy="73025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7" name="左中括弧 36"/>
          <p:cNvSpPr/>
          <p:nvPr/>
        </p:nvSpPr>
        <p:spPr>
          <a:xfrm>
            <a:off x="5259388" y="2020889"/>
            <a:ext cx="44450" cy="1944687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6" name="右中括弧 45"/>
          <p:cNvSpPr/>
          <p:nvPr/>
        </p:nvSpPr>
        <p:spPr>
          <a:xfrm>
            <a:off x="6643689" y="2038351"/>
            <a:ext cx="46037" cy="1984375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0" name="右中括弧 49"/>
          <p:cNvSpPr/>
          <p:nvPr/>
        </p:nvSpPr>
        <p:spPr>
          <a:xfrm>
            <a:off x="4079876" y="3500438"/>
            <a:ext cx="144463" cy="792162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1" name="右中括弧 50"/>
          <p:cNvSpPr/>
          <p:nvPr/>
        </p:nvSpPr>
        <p:spPr>
          <a:xfrm>
            <a:off x="4100514" y="1739901"/>
            <a:ext cx="136525" cy="728663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0" name="左中括弧 59"/>
          <p:cNvSpPr/>
          <p:nvPr/>
        </p:nvSpPr>
        <p:spPr>
          <a:xfrm>
            <a:off x="2927351" y="3563938"/>
            <a:ext cx="174625" cy="728662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1" name="右彎箭號 60"/>
          <p:cNvSpPr/>
          <p:nvPr/>
        </p:nvSpPr>
        <p:spPr>
          <a:xfrm>
            <a:off x="2268538" y="1857376"/>
            <a:ext cx="590550" cy="530225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1995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3" name="右彎箭號 62"/>
          <p:cNvSpPr/>
          <p:nvPr/>
        </p:nvSpPr>
        <p:spPr>
          <a:xfrm rot="5400000">
            <a:off x="4317206" y="1930919"/>
            <a:ext cx="536575" cy="692150"/>
          </a:xfrm>
          <a:prstGeom prst="bentArrow">
            <a:avLst>
              <a:gd name="adj1" fmla="val 24126"/>
              <a:gd name="adj2" fmla="val 25000"/>
              <a:gd name="adj3" fmla="val 25000"/>
              <a:gd name="adj4" fmla="val 4375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4" name="向右箭號 63"/>
          <p:cNvSpPr/>
          <p:nvPr/>
        </p:nvSpPr>
        <p:spPr>
          <a:xfrm>
            <a:off x="5073651" y="2913064"/>
            <a:ext cx="187325" cy="217487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5" name="向右箭號 64"/>
          <p:cNvSpPr/>
          <p:nvPr/>
        </p:nvSpPr>
        <p:spPr>
          <a:xfrm>
            <a:off x="6702425" y="2913063"/>
            <a:ext cx="198438" cy="201612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9" name="向右箭號 68"/>
          <p:cNvSpPr/>
          <p:nvPr/>
        </p:nvSpPr>
        <p:spPr>
          <a:xfrm>
            <a:off x="8328026" y="2884489"/>
            <a:ext cx="180975" cy="230187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0" name="向右箭號 79"/>
          <p:cNvSpPr/>
          <p:nvPr/>
        </p:nvSpPr>
        <p:spPr>
          <a:xfrm>
            <a:off x="9436101" y="2884488"/>
            <a:ext cx="200025" cy="246062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4" name="右彎箭號 83"/>
          <p:cNvSpPr/>
          <p:nvPr/>
        </p:nvSpPr>
        <p:spPr>
          <a:xfrm rot="16200000">
            <a:off x="958851" y="4438651"/>
            <a:ext cx="2284413" cy="493713"/>
          </a:xfrm>
          <a:prstGeom prst="bentArrow">
            <a:avLst>
              <a:gd name="adj1" fmla="val 29144"/>
              <a:gd name="adj2" fmla="val 25000"/>
              <a:gd name="adj3" fmla="val 25000"/>
              <a:gd name="adj4" fmla="val 4375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" name="右彎箭號 1"/>
          <p:cNvSpPr/>
          <p:nvPr/>
        </p:nvSpPr>
        <p:spPr>
          <a:xfrm rot="16200000" flipV="1">
            <a:off x="4336574" y="3485356"/>
            <a:ext cx="777875" cy="463550"/>
          </a:xfrm>
          <a:prstGeom prst="bentArrow">
            <a:avLst>
              <a:gd name="adj1" fmla="val 27910"/>
              <a:gd name="adj2" fmla="val 42130"/>
              <a:gd name="adj3" fmla="val 25000"/>
              <a:gd name="adj4" fmla="val 4375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8" name="右彎箭號 27"/>
          <p:cNvSpPr/>
          <p:nvPr/>
        </p:nvSpPr>
        <p:spPr>
          <a:xfrm flipV="1">
            <a:off x="2283780" y="3501391"/>
            <a:ext cx="608013" cy="652463"/>
          </a:xfrm>
          <a:prstGeom prst="ben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88810" name="文字方塊 29"/>
          <p:cNvSpPr txBox="1">
            <a:spLocks noChangeArrowheads="1"/>
          </p:cNvSpPr>
          <p:nvPr/>
        </p:nvSpPr>
        <p:spPr bwMode="auto">
          <a:xfrm>
            <a:off x="9513888" y="2060575"/>
            <a:ext cx="1276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保合太和</a:t>
            </a:r>
          </a:p>
        </p:txBody>
      </p:sp>
      <p:sp>
        <p:nvSpPr>
          <p:cNvPr id="3" name="右彎箭號 2"/>
          <p:cNvSpPr/>
          <p:nvPr/>
        </p:nvSpPr>
        <p:spPr>
          <a:xfrm flipH="1" flipV="1">
            <a:off x="9647238" y="3582989"/>
            <a:ext cx="558800" cy="2270125"/>
          </a:xfrm>
          <a:prstGeom prst="ben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1394B02-3E6F-4753-984D-BEC31FBAE973}" type="slidenum"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 pitchFamily="18" charset="0"/>
                <a:ea typeface="新細明體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1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47" name="文字方塊 46">
            <a:extLst>
              <a:ext uri="{FF2B5EF4-FFF2-40B4-BE49-F238E27FC236}">
                <a16:creationId xmlns:a16="http://schemas.microsoft.com/office/drawing/2014/main" id="{3BE2BC94-6F59-4205-9E4E-85D31959B370}"/>
              </a:ext>
            </a:extLst>
          </p:cNvPr>
          <p:cNvSpPr txBox="1"/>
          <p:nvPr/>
        </p:nvSpPr>
        <p:spPr>
          <a:xfrm>
            <a:off x="1358583" y="6278840"/>
            <a:ext cx="29833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資料來源： 吳哲生</a:t>
            </a:r>
          </a:p>
        </p:txBody>
      </p:sp>
    </p:spTree>
    <p:extLst>
      <p:ext uri="{BB962C8B-B14F-4D97-AF65-F5344CB8AC3E}">
        <p14:creationId xmlns:p14="http://schemas.microsoft.com/office/powerpoint/2010/main" val="42133104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經略</a:t>
            </a:r>
            <a:r>
              <a:rPr lang="zh-TW" altLang="en-US" dirty="0">
                <a:solidFill>
                  <a:srgbClr val="FF0000"/>
                </a:solidFill>
                <a:ea typeface="標楷體" panose="03000509000000000000" pitchFamily="65" charset="-120"/>
              </a:rPr>
              <a:t>夏學大元統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32068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春秋繁露・二端</a:t>
            </a:r>
            <a:r>
              <a:rPr lang="en-US" altLang="zh-TW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是故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之道，                                            以元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一乾一坤之謂元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之深                                        正天之端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大哉乾元</a:t>
            </a:r>
            <a:r>
              <a:rPr lang="en-US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......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乃統天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                                         以天之端正王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天下所歸往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之政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政者，正也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                                       以王之政正諸侯之即位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聖人之大寶曰位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                                      以諸侯之即位正竟內之治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乾元用九，天下治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                                       五者俱正而化大行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聖人久於其道而天下化成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2787129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春秋公羊傳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隱公元年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元年春，王正月。</a:t>
            </a:r>
            <a:endParaRPr lang="en-US" altLang="zh-TW" sz="40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元年者何？</a:t>
            </a: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君之始年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也。                    春者何？歲之始也。                        王者孰謂？謂</a:t>
            </a: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文王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也。                         曷為先言王而後言正月？王正月也。                             何言乎王正月？</a:t>
            </a: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大一統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也。                公何以不言即位？</a:t>
            </a:r>
            <a:r>
              <a:rPr lang="zh-TW" altLang="en-US" sz="4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成公意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也。</a:t>
            </a:r>
          </a:p>
        </p:txBody>
      </p:sp>
    </p:spTree>
    <p:extLst>
      <p:ext uri="{BB962C8B-B14F-4D97-AF65-F5344CB8AC3E}">
        <p14:creationId xmlns:p14="http://schemas.microsoft.com/office/powerpoint/2010/main" val="26023496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7C0C4E-8AA4-8026-487F-334F16FBF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zh-TW" altLang="en-US" sz="18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春秋公羊傳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sz="440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哀公十四年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643CFC2-DD0F-27B1-03FC-D726236E8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十有四年春，西狩獲麟。何以書？記異也。                  何異爾？非中國之獸也。然則孰狩之？薪采者也。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薪采者則微者也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，曷為以狩言之？大之也。曷為大之？為獲麟大之也。曷為獲麟大之？麟者仁獸也。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有王者則至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，無王者則不至。有以告者曰：                「有麇而角者。」孔子曰：「孰為來哉！             孰為來哉！」反袂拭面，涕沾袍。顏淵死，子曰：                「噫！天喪予。」子路死，子曰：「噫！天祝予。」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88980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7B2377-4EA0-D0EB-31B2-BAB3CC20B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春秋公羊傳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sz="440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哀公十四年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8205AB9-64E9-C8C9-442B-BE04C3344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西狩獲麟，孔子曰：「吾道窮矣！」                        </a:t>
            </a:r>
            <a:r>
              <a:rPr lang="en-US" altLang="zh-TW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何以始乎隱？祖之所逮聞也。所見異辭，所聞異辭，所傳聞異辭。何以終乎哀十四年？曰：備矣！君子曷為為</a:t>
            </a:r>
            <a:r>
              <a:rPr lang="en-US" altLang="zh-TW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撥亂世，反諸正，         莫近諸</a:t>
            </a:r>
            <a:r>
              <a:rPr lang="en-US" altLang="zh-TW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。則未知其為是與？其諸君子           樂道堯舜之道與？末不亦樂乎堯舜之知君子也？        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制</a:t>
            </a:r>
            <a:r>
              <a:rPr lang="en-US" altLang="zh-TW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之義以俟後聖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                                以君子之為，亦有樂乎此也。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6824285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                                                                                                           </a:t>
            </a:r>
            <a:r>
              <a:rPr lang="zh-TW" altLang="zh-TW" sz="67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大一統西狩獲麟</a:t>
            </a:r>
            <a:br>
              <a:rPr lang="zh-TW" altLang="zh-TW" sz="67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67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群龍天下的元龍理想</a:t>
            </a:r>
          </a:p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元之深徧布境內之治</a:t>
            </a:r>
          </a:p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人人皆可以為堯舜</a:t>
            </a:r>
          </a:p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大丈夫士君子終成大人</a:t>
            </a:r>
          </a:p>
          <a:p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47094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C5A8E8-9654-43E5-9E07-BD97C8D5F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《春秋》</a:t>
            </a:r>
            <a:r>
              <a:rPr lang="zh-TW" altLang="en-US" sz="6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屬萬物於一而繫之元</a:t>
            </a: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A5809FCB-60C3-4F20-A25D-C1191D7E7B5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4374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地球古文化的四大典範</a:t>
            </a:r>
            <a:endParaRPr lang="zh-TW" altLang="en-US" sz="6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內容版面配置區 3"/>
          <p:cNvPicPr preferRelativeResize="0"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999" y="1800000"/>
            <a:ext cx="10080000" cy="4500000"/>
          </a:xfrm>
        </p:spPr>
      </p:pic>
    </p:spTree>
    <p:extLst>
      <p:ext uri="{BB962C8B-B14F-4D97-AF65-F5344CB8AC3E}">
        <p14:creationId xmlns:p14="http://schemas.microsoft.com/office/powerpoint/2010/main" val="36597697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春秋精神</a:t>
            </a:r>
            <a:endParaRPr lang="zh-TW" altLang="en-US" dirty="0">
              <a:solidFill>
                <a:srgbClr val="0000FF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29147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9C67C51-0221-260A-3C69-B1650F988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史記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上紹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元經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讓德典範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56404863-7098-BB5D-037B-5E6C2E393E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845236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75532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B860B6-8962-542D-779C-DDA7223BB4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神武不殺的春秋精神</a:t>
            </a:r>
            <a:br>
              <a:rPr lang="en-US" altLang="zh-TW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9DA642D-75C8-43F4-FEF7-CDD21FE313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16987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                  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神武不殺的不戰智慧</a:t>
            </a:r>
            <a:b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58933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0BD9E7-7A3A-A9CA-6C1D-A8E7F7540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                </a:t>
            </a:r>
            <a:r>
              <a:rPr lang="en-US" altLang="zh-TW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zh-TW" altLang="en-US" sz="44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左傳</a:t>
            </a:r>
            <a:r>
              <a:rPr lang="en-US" altLang="zh-TW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宣公十五年</a:t>
            </a:r>
            <a:br>
              <a:rPr lang="zh-TW" altLang="en-US" b="0" i="0" dirty="0">
                <a:solidFill>
                  <a:srgbClr val="000000"/>
                </a:solidFill>
                <a:effectLst/>
                <a:latin typeface="Linux Libertine"/>
              </a:rPr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AA2BEF5-EFB5-092B-7994-528AB977B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b="0" i="0" dirty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夏．五月．宋人及楚人平．</a:t>
            </a:r>
            <a:endParaRPr lang="en-US" altLang="zh-TW" sz="3200" b="0" i="0" dirty="0">
              <a:solidFill>
                <a:srgbClr val="0000FF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b="0" i="0" dirty="0">
                <a:solidFill>
                  <a:srgbClr val="00B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200" b="0" i="0" dirty="0">
                <a:solidFill>
                  <a:srgbClr val="00B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左傳</a:t>
            </a:r>
            <a:r>
              <a:rPr lang="en-US" altLang="zh-TW" sz="3200" b="0" i="0" dirty="0">
                <a:solidFill>
                  <a:srgbClr val="00B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200" b="0" i="0" dirty="0">
                <a:solidFill>
                  <a:srgbClr val="20212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夏．五月．楚師將去宋．申犀稽首於王之馬前．曰．毋畏知死．而不敢廢王命．王棄言焉．                     王不能荅．申叔時僕曰．築室反耕者．宋必聽命．從之．宋人懼．使華元夜入楚師．登子反之床．起之曰．寡君使元以病告．曰．敝邑易子而食．析骸以爨．           雖然．城下之盟．有以國斃．不能從也．去我三十里．唯命是聽．子反懼．與之盟．而告王．退三十里．            宋及楚平．華元為質．盟曰．我無爾詐．爾無我虞．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187895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B46D8B-CA26-491C-A78B-892AF529E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zh-TW" altLang="en-US" sz="44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公羊傳</a:t>
            </a:r>
            <a:r>
              <a:rPr lang="en-US" altLang="zh-TW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宣公十五年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77E96D4-E200-A6EC-3417-BCC1FFAD4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b="0" i="0" dirty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夏，五月，宋人及楚人平。</a:t>
            </a:r>
            <a:endParaRPr lang="en-US" altLang="zh-TW" sz="3200" b="0" i="0" dirty="0">
              <a:solidFill>
                <a:srgbClr val="0000FF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b="0" i="0" dirty="0">
                <a:solidFill>
                  <a:srgbClr val="00B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200" b="0" i="0" dirty="0">
                <a:solidFill>
                  <a:srgbClr val="00B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春秋公羊傳</a:t>
            </a:r>
            <a:r>
              <a:rPr lang="en-US" altLang="zh-TW" sz="3200" b="0" i="0" dirty="0">
                <a:solidFill>
                  <a:srgbClr val="00B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外平不書，此何以書？大其平乎已也。何大乎其平乎已？莊王圍宋，軍有七日之糧爾。                   盡此不勝，將去而歸爾。於是使司馬子反乘堙而堙宋城，宋華元亦乘堙而出見之。司馬子反曰：「子之國何如？」華元曰：「憊矣。」曰：「何如？」曰：「易子而食之，析骸而炊之。」司馬子反曰：「嘻！甚矣憊！                    雖然，吾聞之也：圍者柑馬而秣之，                                    使肥者應客，是何子之情也？」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69465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066376-C2E7-A600-327F-BA513982E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zh-TW" altLang="en-US" sz="44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公羊傳</a:t>
            </a:r>
            <a:r>
              <a:rPr lang="en-US" altLang="zh-TW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宣公十五年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32D849B-CF1D-1ED4-FD56-3E64CD46B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華元曰：「吾聞之：</a:t>
            </a:r>
            <a:r>
              <a:rPr lang="zh-TW" altLang="en-US" sz="32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君子見人之厄則矜之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，小人見人之厄則幸之。</a:t>
            </a:r>
            <a:r>
              <a:rPr lang="zh-TW" altLang="en-US" sz="32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吾見子之君子也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，是以告情于子也。」                  司馬子反曰：「諾，勉之矣！吾軍亦有七日之糧爾，                盡此不勝，將去而歸爾。」揖而去之，反于莊王。                     莊王曰：「何如？」司馬子反曰：「憊矣！」曰：                「何如？」曰：「易子而食之，析骸而炊之。」                      莊王曰：「嘻！甚矣憊！雖然，吾今取此，                         然後而歸爾。」司馬子反曰：                                     「不可。臣已告之矣，軍有七日之糧爾。」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70291692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8164E7-EBFF-BFFF-2F68-BD78DFC89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zh-TW" altLang="en-US" sz="44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公羊傳</a:t>
            </a:r>
            <a:r>
              <a:rPr lang="en-US" altLang="zh-TW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宣公十五年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4AB281-139A-E5C8-1709-A69C2F530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莊王怒曰：「吾使子往視之，子曷為告之？」                        司馬子反曰：「以區區之宋，猶有</a:t>
            </a:r>
            <a:r>
              <a:rPr lang="zh-TW" altLang="en-US" sz="32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不欺人之臣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                   可以楚而無乎？是以告之也。」                                    莊王曰：「諾。舍而止。雖然，吾猶取此然後歸爾。」                                      司馬子反曰：「然則君請處于此，臣請歸爾。」                    莊王曰：「子去我而歸，吾孰與處于此？                           </a:t>
            </a:r>
            <a:r>
              <a:rPr lang="zh-TW" altLang="en-US" sz="32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吾亦從子而歸爾。」引師而去之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，故君子大其平乎已也。此皆大夫也，其稱人何？貶。曷為貶？平者在下也。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4468569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2ACEA5-E876-5505-B3FE-10A2BBB28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zh-TW" altLang="en-US" sz="44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穀梁傳</a:t>
            </a:r>
            <a:r>
              <a:rPr lang="en-US" altLang="zh-TW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宣公十五年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5116C4C-10D7-5235-B14A-C73EA66CA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0" i="0" dirty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夏，五月，宋人及楚人平。</a:t>
            </a:r>
            <a:endParaRPr lang="en-US" altLang="zh-TW" sz="3600" b="0" i="0" dirty="0">
              <a:solidFill>
                <a:srgbClr val="0000FF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b="0" i="0" dirty="0">
                <a:solidFill>
                  <a:srgbClr val="00B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b="0" i="0" dirty="0">
                <a:solidFill>
                  <a:srgbClr val="00B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春秋穀梁傳</a:t>
            </a:r>
            <a:r>
              <a:rPr lang="en-US" altLang="zh-TW" sz="3600" b="0" i="0" dirty="0">
                <a:solidFill>
                  <a:srgbClr val="00B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平者成也，善其量力而反義也。                                                                人者，眾辭也。平稱眾，上下欲之也。                                                外平不道，以吾人之存焉道之也。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843344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3467F3-50E9-7272-6937-EFF043809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春秋繁露</a:t>
            </a:r>
            <a:r>
              <a:rPr lang="en-US" altLang="zh-TW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竹林</a:t>
            </a:r>
            <a:r>
              <a:rPr lang="en-US" altLang="zh-TW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26E7C6D-527F-15B9-8426-0A17833B0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無通辭，從變而移。                                 今晉變而為夷狄，楚變而為君子，                            故移其辭以從其事。夫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莊王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之舍鄭，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有可貴之美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，晉人不知其善，而欲擊之。                                  所救已解，如挑與之戰，                                   此無善善之心，而輕救民之意也，是以賤之。                            而不使得與賢者為禮。秦穆侮蹇叔而大敗。                       鄭文輕眾而喪師。</a:t>
            </a:r>
            <a:r>
              <a:rPr lang="en-US" altLang="zh-TW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之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敬賢重民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如是。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82499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                                                                                                       </a:t>
            </a:r>
            <a:r>
              <a:rPr lang="zh-TW" altLang="zh-TW" sz="67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華夏文化的典範</a:t>
            </a:r>
            <a:br>
              <a:rPr lang="zh-TW" altLang="zh-TW" sz="67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67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內容版面配置區 3"/>
          <p:cNvPicPr preferRelativeResize="0"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1799999"/>
            <a:ext cx="10080000" cy="4500000"/>
          </a:xfrm>
        </p:spPr>
      </p:pic>
    </p:spTree>
    <p:extLst>
      <p:ext uri="{BB962C8B-B14F-4D97-AF65-F5344CB8AC3E}">
        <p14:creationId xmlns:p14="http://schemas.microsoft.com/office/powerpoint/2010/main" val="42327671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63173B-944E-588C-567F-5BD9595B1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春秋三</a:t>
            </a:r>
            <a:r>
              <a:rPr lang="zh-TW" altLang="en-US" sz="44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傳</a:t>
            </a:r>
            <a:r>
              <a:rPr lang="en-US" altLang="zh-TW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B3F48CFA-D3FB-2E20-6C63-21E3FFC9EC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87139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31953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629394-2FE9-5090-E938-04AE8704A9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企業價值生態系</a:t>
            </a:r>
            <a:br>
              <a:rPr lang="zh-TW" altLang="en-US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1772EDF-4448-0345-9597-59B2D66C63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16876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8F7698-9260-0167-6B4D-A287FAEC4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400" b="0" i="0" u="none" strike="noStrik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400" b="0" i="0" u="none" strike="noStrik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4400" b="0" i="0" u="none" strike="noStrik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4400" b="0" i="0" u="none" strike="noStrik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立元神</a:t>
            </a:r>
            <a:endParaRPr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A797D982-B5CA-9BC0-E219-181AFD25CAB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606849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452940" y="0"/>
            <a:ext cx="6000749" cy="836712"/>
          </a:xfrm>
        </p:spPr>
        <p:txBody>
          <a:bodyPr/>
          <a:lstStyle/>
          <a:p>
            <a:pPr eaLnBrk="1" hangingPunct="1"/>
            <a:r>
              <a:rPr lang="zh-TW" altLang="en-US" sz="40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道元全一</a:t>
            </a:r>
            <a:r>
              <a:rPr lang="zh-TW" altLang="en-US" sz="4000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看得見的</a:t>
            </a:r>
            <a:r>
              <a:rPr lang="zh-TW" altLang="en-US" sz="40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價值</a:t>
            </a:r>
            <a:endParaRPr lang="zh-TW" altLang="zh-TW" sz="4000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橢圓 3"/>
          <p:cNvSpPr/>
          <p:nvPr/>
        </p:nvSpPr>
        <p:spPr>
          <a:xfrm>
            <a:off x="1952626" y="2533353"/>
            <a:ext cx="2714625" cy="271462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/>
              <a:cs typeface="+mn-cs"/>
            </a:endParaRPr>
          </a:p>
        </p:txBody>
      </p:sp>
      <p:sp>
        <p:nvSpPr>
          <p:cNvPr id="226308" name="文字方塊 4"/>
          <p:cNvSpPr txBox="1">
            <a:spLocks noChangeArrowheads="1"/>
          </p:cNvSpPr>
          <p:nvPr/>
        </p:nvSpPr>
        <p:spPr bwMode="auto">
          <a:xfrm>
            <a:off x="2881314" y="2643188"/>
            <a:ext cx="714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元</a:t>
            </a:r>
          </a:p>
        </p:txBody>
      </p:sp>
      <p:sp>
        <p:nvSpPr>
          <p:cNvPr id="226309" name="文字方塊 6"/>
          <p:cNvSpPr txBox="1">
            <a:spLocks noChangeArrowheads="1"/>
          </p:cNvSpPr>
          <p:nvPr/>
        </p:nvSpPr>
        <p:spPr bwMode="auto">
          <a:xfrm>
            <a:off x="2024064" y="3571876"/>
            <a:ext cx="6429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道</a:t>
            </a:r>
          </a:p>
        </p:txBody>
      </p:sp>
      <p:sp>
        <p:nvSpPr>
          <p:cNvPr id="226310" name="文字方塊 8"/>
          <p:cNvSpPr txBox="1">
            <a:spLocks noChangeArrowheads="1"/>
          </p:cNvSpPr>
          <p:nvPr/>
        </p:nvSpPr>
        <p:spPr bwMode="auto">
          <a:xfrm>
            <a:off x="3952875" y="3571876"/>
            <a:ext cx="571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全</a:t>
            </a:r>
          </a:p>
        </p:txBody>
      </p:sp>
      <p:sp>
        <p:nvSpPr>
          <p:cNvPr id="226311" name="文字方塊 9"/>
          <p:cNvSpPr txBox="1">
            <a:spLocks noChangeArrowheads="1"/>
          </p:cNvSpPr>
          <p:nvPr/>
        </p:nvSpPr>
        <p:spPr bwMode="auto">
          <a:xfrm>
            <a:off x="3595688" y="4786314"/>
            <a:ext cx="2143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新細明體" charset="-120"/>
              <a:cs typeface="+mn-cs"/>
            </a:endParaRPr>
          </a:p>
        </p:txBody>
      </p:sp>
      <p:sp>
        <p:nvSpPr>
          <p:cNvPr id="226312" name="文字方塊 10"/>
          <p:cNvSpPr txBox="1">
            <a:spLocks noChangeArrowheads="1"/>
          </p:cNvSpPr>
          <p:nvPr/>
        </p:nvSpPr>
        <p:spPr bwMode="auto">
          <a:xfrm>
            <a:off x="2952750" y="4500563"/>
            <a:ext cx="5715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一</a:t>
            </a:r>
          </a:p>
        </p:txBody>
      </p:sp>
      <p:sp>
        <p:nvSpPr>
          <p:cNvPr id="226313" name="文字方塊 11"/>
          <p:cNvSpPr txBox="1">
            <a:spLocks noChangeArrowheads="1"/>
          </p:cNvSpPr>
          <p:nvPr/>
        </p:nvSpPr>
        <p:spPr bwMode="auto">
          <a:xfrm>
            <a:off x="2738438" y="3357564"/>
            <a:ext cx="10715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新細明體" charset="-120"/>
                <a:cs typeface="+mn-cs"/>
              </a:rPr>
              <a:t> </a:t>
            </a:r>
            <a:r>
              <a:rPr kumimoji="1" lang="en-US" altLang="zh-TW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新細明體" charset="-120"/>
                <a:cs typeface="+mn-cs"/>
              </a:rPr>
              <a:t>BigBang</a:t>
            </a:r>
            <a:endParaRPr kumimoji="1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新細明體" charset="-12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新細明體" charset="-120"/>
                <a:cs typeface="+mn-cs"/>
              </a:rPr>
              <a:t>  </a:t>
            </a:r>
            <a:r>
              <a:rPr kumimoji="1" lang="en-US" altLang="zh-TW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新細明體" charset="-120"/>
                <a:cs typeface="+mn-cs"/>
              </a:rPr>
              <a:t>MeME</a:t>
            </a:r>
            <a:endParaRPr kumimoji="1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ungsuh" pitchFamily="18" charset="-127"/>
              <a:ea typeface="Gungsuh" pitchFamily="18" charset="-127"/>
              <a:cs typeface="+mn-cs"/>
            </a:endParaRPr>
          </a:p>
        </p:txBody>
      </p:sp>
      <p:sp>
        <p:nvSpPr>
          <p:cNvPr id="15" name="向右箭號 14"/>
          <p:cNvSpPr/>
          <p:nvPr/>
        </p:nvSpPr>
        <p:spPr>
          <a:xfrm>
            <a:off x="4995861" y="3308351"/>
            <a:ext cx="500063" cy="841375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/>
              <a:cs typeface="+mn-cs"/>
            </a:endParaRPr>
          </a:p>
        </p:txBody>
      </p:sp>
      <p:sp>
        <p:nvSpPr>
          <p:cNvPr id="226316" name="文字方塊 16"/>
          <p:cNvSpPr txBox="1">
            <a:spLocks noChangeArrowheads="1"/>
          </p:cNvSpPr>
          <p:nvPr/>
        </p:nvSpPr>
        <p:spPr bwMode="auto">
          <a:xfrm>
            <a:off x="5595939" y="3143251"/>
            <a:ext cx="6429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宇宙</a:t>
            </a:r>
          </a:p>
        </p:txBody>
      </p:sp>
      <p:sp>
        <p:nvSpPr>
          <p:cNvPr id="226317" name="文字方塊 17"/>
          <p:cNvSpPr txBox="1">
            <a:spLocks noChangeArrowheads="1"/>
          </p:cNvSpPr>
          <p:nvPr/>
        </p:nvSpPr>
        <p:spPr bwMode="auto">
          <a:xfrm>
            <a:off x="5407025" y="2571750"/>
            <a:ext cx="1020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不確定</a:t>
            </a:r>
          </a:p>
        </p:txBody>
      </p:sp>
      <p:sp>
        <p:nvSpPr>
          <p:cNvPr id="226318" name="文字方塊 18"/>
          <p:cNvSpPr txBox="1">
            <a:spLocks noChangeArrowheads="1"/>
          </p:cNvSpPr>
          <p:nvPr/>
        </p:nvSpPr>
        <p:spPr bwMode="auto">
          <a:xfrm>
            <a:off x="5495924" y="4437836"/>
            <a:ext cx="1020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不可知</a:t>
            </a:r>
          </a:p>
        </p:txBody>
      </p:sp>
      <p:sp>
        <p:nvSpPr>
          <p:cNvPr id="20" name="向右箭號 19"/>
          <p:cNvSpPr/>
          <p:nvPr/>
        </p:nvSpPr>
        <p:spPr>
          <a:xfrm>
            <a:off x="6142037" y="3334544"/>
            <a:ext cx="571500" cy="698500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/>
              <a:cs typeface="+mn-cs"/>
            </a:endParaRPr>
          </a:p>
        </p:txBody>
      </p:sp>
      <p:sp>
        <p:nvSpPr>
          <p:cNvPr id="226320" name="文字方塊 20"/>
          <p:cNvSpPr txBox="1">
            <a:spLocks noChangeArrowheads="1"/>
          </p:cNvSpPr>
          <p:nvPr/>
        </p:nvSpPr>
        <p:spPr bwMode="auto">
          <a:xfrm>
            <a:off x="6698536" y="2369987"/>
            <a:ext cx="6429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賾</a:t>
            </a:r>
          </a:p>
        </p:txBody>
      </p:sp>
      <p:sp>
        <p:nvSpPr>
          <p:cNvPr id="226321" name="文字方塊 21"/>
          <p:cNvSpPr txBox="1">
            <a:spLocks noChangeArrowheads="1"/>
          </p:cNvSpPr>
          <p:nvPr/>
        </p:nvSpPr>
        <p:spPr bwMode="auto">
          <a:xfrm>
            <a:off x="6674008" y="4465370"/>
            <a:ext cx="571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動</a:t>
            </a:r>
          </a:p>
        </p:txBody>
      </p:sp>
      <p:sp>
        <p:nvSpPr>
          <p:cNvPr id="23" name="向右箭號 22"/>
          <p:cNvSpPr/>
          <p:nvPr/>
        </p:nvSpPr>
        <p:spPr>
          <a:xfrm>
            <a:off x="7381875" y="3286126"/>
            <a:ext cx="571500" cy="785813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/>
              <a:cs typeface="+mn-cs"/>
            </a:endParaRPr>
          </a:p>
        </p:txBody>
      </p:sp>
      <p:sp>
        <p:nvSpPr>
          <p:cNvPr id="226323" name="文字方塊 23"/>
          <p:cNvSpPr txBox="1">
            <a:spLocks noChangeArrowheads="1"/>
          </p:cNvSpPr>
          <p:nvPr/>
        </p:nvSpPr>
        <p:spPr bwMode="auto">
          <a:xfrm>
            <a:off x="7930516" y="2932787"/>
            <a:ext cx="35718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卦象爻辭</a:t>
            </a:r>
          </a:p>
        </p:txBody>
      </p:sp>
      <p:sp>
        <p:nvSpPr>
          <p:cNvPr id="26" name="向右箭號 25"/>
          <p:cNvSpPr/>
          <p:nvPr/>
        </p:nvSpPr>
        <p:spPr>
          <a:xfrm>
            <a:off x="8382000" y="3286126"/>
            <a:ext cx="642938" cy="78581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/>
              <a:cs typeface="+mn-cs"/>
            </a:endParaRPr>
          </a:p>
        </p:txBody>
      </p:sp>
      <p:sp>
        <p:nvSpPr>
          <p:cNvPr id="226326" name="文字方塊 29"/>
          <p:cNvSpPr txBox="1">
            <a:spLocks noChangeArrowheads="1"/>
          </p:cNvSpPr>
          <p:nvPr/>
        </p:nvSpPr>
        <p:spPr bwMode="auto">
          <a:xfrm>
            <a:off x="9034587" y="2636838"/>
            <a:ext cx="428625" cy="2308324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變通久化行神</a:t>
            </a:r>
          </a:p>
        </p:txBody>
      </p:sp>
      <p:sp>
        <p:nvSpPr>
          <p:cNvPr id="31" name="向右箭號 30"/>
          <p:cNvSpPr/>
          <p:nvPr/>
        </p:nvSpPr>
        <p:spPr>
          <a:xfrm>
            <a:off x="9561514" y="3249613"/>
            <a:ext cx="428625" cy="857250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/>
              <a:cs typeface="+mn-cs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0056814" y="2636839"/>
            <a:ext cx="396875" cy="22828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妙萬物</a:t>
            </a:r>
          </a:p>
        </p:txBody>
      </p:sp>
      <p:sp>
        <p:nvSpPr>
          <p:cNvPr id="226329" name="文字方塊 33"/>
          <p:cNvSpPr txBox="1">
            <a:spLocks noChangeArrowheads="1"/>
          </p:cNvSpPr>
          <p:nvPr/>
        </p:nvSpPr>
        <p:spPr bwMode="auto">
          <a:xfrm>
            <a:off x="8382001" y="3500438"/>
            <a:ext cx="5000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窮</a:t>
            </a:r>
          </a:p>
        </p:txBody>
      </p:sp>
      <p:sp>
        <p:nvSpPr>
          <p:cNvPr id="37" name="矩形 36"/>
          <p:cNvSpPr/>
          <p:nvPr/>
        </p:nvSpPr>
        <p:spPr>
          <a:xfrm>
            <a:off x="5573080" y="5207787"/>
            <a:ext cx="2714625" cy="145733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資訊模式</a:t>
            </a:r>
            <a:endParaRPr kumimoji="1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三十六變</a:t>
            </a:r>
            <a:endParaRPr kumimoji="1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七十二化</a:t>
            </a:r>
            <a:endParaRPr kumimoji="1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4G 5G </a:t>
            </a: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物、互聯網</a:t>
            </a:r>
            <a:r>
              <a:rPr kumimoji="1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+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C&amp;C ICT</a:t>
            </a: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 </a:t>
            </a:r>
            <a:r>
              <a:rPr kumimoji="1" lang="en-US" altLang="zh-TW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BigData</a:t>
            </a:r>
            <a:r>
              <a:rPr kumimoji="1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 Cloud AI</a:t>
            </a: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 元宇宙創新企業行銷術</a:t>
            </a:r>
          </a:p>
        </p:txBody>
      </p:sp>
      <p:sp>
        <p:nvSpPr>
          <p:cNvPr id="38" name="橢圓 37"/>
          <p:cNvSpPr/>
          <p:nvPr/>
        </p:nvSpPr>
        <p:spPr>
          <a:xfrm>
            <a:off x="8739188" y="1428750"/>
            <a:ext cx="1821657" cy="100012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/>
              <a:cs typeface="+mn-cs"/>
            </a:endParaRPr>
          </a:p>
        </p:txBody>
      </p:sp>
      <p:sp>
        <p:nvSpPr>
          <p:cNvPr id="226334" name="文字方塊 38"/>
          <p:cNvSpPr txBox="1">
            <a:spLocks noChangeArrowheads="1"/>
          </p:cNvSpPr>
          <p:nvPr/>
        </p:nvSpPr>
        <p:spPr bwMode="auto">
          <a:xfrm>
            <a:off x="8935640" y="1628775"/>
            <a:ext cx="1428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組織智慧</a:t>
            </a:r>
          </a:p>
        </p:txBody>
      </p:sp>
      <p:sp>
        <p:nvSpPr>
          <p:cNvPr id="226336" name="文字方塊 40"/>
          <p:cNvSpPr txBox="1">
            <a:spLocks noChangeArrowheads="1"/>
          </p:cNvSpPr>
          <p:nvPr/>
        </p:nvSpPr>
        <p:spPr bwMode="auto">
          <a:xfrm>
            <a:off x="1447803" y="6101835"/>
            <a:ext cx="35227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  資料來源：陳定國 吳哲生</a:t>
            </a:r>
            <a:endParaRPr kumimoji="1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sp>
        <p:nvSpPr>
          <p:cNvPr id="42" name="橢圓 41"/>
          <p:cNvSpPr/>
          <p:nvPr/>
        </p:nvSpPr>
        <p:spPr>
          <a:xfrm>
            <a:off x="8774906" y="5212556"/>
            <a:ext cx="1785938" cy="100012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/>
              <a:cs typeface="+mn-cs"/>
            </a:endParaRPr>
          </a:p>
        </p:txBody>
      </p:sp>
      <p:sp>
        <p:nvSpPr>
          <p:cNvPr id="226338" name="文字方塊 42"/>
          <p:cNvSpPr txBox="1">
            <a:spLocks noChangeArrowheads="1"/>
          </p:cNvSpPr>
          <p:nvPr/>
        </p:nvSpPr>
        <p:spPr bwMode="auto">
          <a:xfrm>
            <a:off x="8703469" y="5474490"/>
            <a:ext cx="2000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  道器體用</a:t>
            </a:r>
          </a:p>
        </p:txBody>
      </p:sp>
      <p:pic>
        <p:nvPicPr>
          <p:cNvPr id="226339" name="Picture 38" descr="Rishi4_M_C"/>
          <p:cNvPicPr>
            <a:picLocks noGrp="1" noChangeAspect="1" noChangeArrowheads="1"/>
          </p:cNvPicPr>
          <p:nvPr>
            <p:ph type="sub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75520" y="157957"/>
            <a:ext cx="2592388" cy="2016125"/>
          </a:xfrm>
        </p:spPr>
      </p:pic>
      <p:sp>
        <p:nvSpPr>
          <p:cNvPr id="3" name="文字方塊 2"/>
          <p:cNvSpPr txBox="1"/>
          <p:nvPr/>
        </p:nvSpPr>
        <p:spPr>
          <a:xfrm>
            <a:off x="1447803" y="3308351"/>
            <a:ext cx="492443" cy="144673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三道由一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7467481" y="2428875"/>
            <a:ext cx="1415772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精微預測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7467480" y="4548486"/>
            <a:ext cx="1415772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快速應變</a:t>
            </a:r>
          </a:p>
        </p:txBody>
      </p:sp>
      <p:sp>
        <p:nvSpPr>
          <p:cNvPr id="6" name="矩形 5"/>
          <p:cNvSpPr/>
          <p:nvPr/>
        </p:nvSpPr>
        <p:spPr>
          <a:xfrm>
            <a:off x="5921854" y="1102359"/>
            <a:ext cx="2196305" cy="1200329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    組織策略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  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預測趨勢發展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    風險防範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    創新 轉型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6713538" y="2930903"/>
            <a:ext cx="49244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一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以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貫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之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7067370" y="333454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  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太極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含三為一</a:t>
            </a:r>
          </a:p>
        </p:txBody>
      </p:sp>
    </p:spTree>
    <p:extLst>
      <p:ext uri="{BB962C8B-B14F-4D97-AF65-F5344CB8AC3E}">
        <p14:creationId xmlns:p14="http://schemas.microsoft.com/office/powerpoint/2010/main" val="53528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2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animBg="1"/>
      <p:bldP spid="20" grpId="0" animBg="1"/>
      <p:bldP spid="23" grpId="0" animBg="1"/>
      <p:bldP spid="26" grpId="0" animBg="1"/>
      <p:bldP spid="31" grpId="0" animBg="1"/>
      <p:bldP spid="226329" grpId="0"/>
      <p:bldP spid="37" grpId="0" animBg="1"/>
      <p:bldP spid="2" grpId="0" animBg="1"/>
      <p:bldP spid="5" grpId="0" animBg="1"/>
      <p:bldP spid="6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感謝</a:t>
            </a:r>
          </a:p>
        </p:txBody>
      </p:sp>
      <p:pic>
        <p:nvPicPr>
          <p:cNvPr id="4" name="Picture 2" descr="H:\151230\4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7002" y="1799999"/>
            <a:ext cx="5160665" cy="468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82494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                                                                                                           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印歐蠻族的挑戰</a:t>
            </a:r>
            <a:br>
              <a:rPr lang="zh-TW" altLang="zh-TW" dirty="0"/>
            </a:br>
            <a:endParaRPr lang="zh-TW" altLang="en-US" dirty="0"/>
          </a:p>
        </p:txBody>
      </p:sp>
      <p:pic>
        <p:nvPicPr>
          <p:cNvPr id="4" name="內容版面配置區 3"/>
          <p:cNvPicPr preferRelativeResize="0"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0" y="1799999"/>
            <a:ext cx="8640000" cy="4500000"/>
          </a:xfrm>
        </p:spPr>
      </p:pic>
    </p:spTree>
    <p:extLst>
      <p:ext uri="{BB962C8B-B14F-4D97-AF65-F5344CB8AC3E}">
        <p14:creationId xmlns:p14="http://schemas.microsoft.com/office/powerpoint/2010/main" val="3746569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婦好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4" name="內容版面配置區 3"/>
          <p:cNvPicPr preferRelativeResize="0"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0" y="1799999"/>
            <a:ext cx="8640000" cy="4500000"/>
          </a:xfrm>
        </p:spPr>
      </p:pic>
    </p:spTree>
    <p:extLst>
      <p:ext uri="{BB962C8B-B14F-4D97-AF65-F5344CB8AC3E}">
        <p14:creationId xmlns:p14="http://schemas.microsoft.com/office/powerpoint/2010/main" val="2176063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588FF7-2FD3-5077-7355-D50B4FDA0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新印歐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E81C659D-690C-CDD6-C1AB-44052C87D44B}"/>
              </a:ext>
            </a:extLst>
          </p:cNvPr>
          <p:cNvPicPr preferRelativeResize="0"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9" y="1799999"/>
            <a:ext cx="10440000" cy="4500000"/>
          </a:xfrm>
        </p:spPr>
      </p:pic>
    </p:spTree>
    <p:extLst>
      <p:ext uri="{BB962C8B-B14F-4D97-AF65-F5344CB8AC3E}">
        <p14:creationId xmlns:p14="http://schemas.microsoft.com/office/powerpoint/2010/main" val="797108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33602A0-D91A-F375-EECE-3B10F9CE85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這部經</a:t>
            </a:r>
            <a:br>
              <a:rPr lang="en-US" altLang="zh-TW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9C883E1-4896-C117-EE6A-F5D2DEF4BD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743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3250</Words>
  <Application>Microsoft Office PowerPoint</Application>
  <PresentationFormat>寬螢幕</PresentationFormat>
  <Paragraphs>294</Paragraphs>
  <Slides>54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54</vt:i4>
      </vt:variant>
    </vt:vector>
  </HeadingPairs>
  <TitlesOfParts>
    <vt:vector size="67" baseType="lpstr">
      <vt:lpstr>Gungsuh</vt:lpstr>
      <vt:lpstr>KaiTi</vt:lpstr>
      <vt:lpstr>Linux Libertine</vt:lpstr>
      <vt:lpstr>新細明體</vt:lpstr>
      <vt:lpstr>標楷體</vt:lpstr>
      <vt:lpstr>Arial</vt:lpstr>
      <vt:lpstr>Calibri</vt:lpstr>
      <vt:lpstr>Calibri Light</vt:lpstr>
      <vt:lpstr>Helvetica</vt:lpstr>
      <vt:lpstr>Palatino Linotype</vt:lpstr>
      <vt:lpstr>Times New Roman</vt:lpstr>
      <vt:lpstr>Verdana</vt:lpstr>
      <vt:lpstr>Office 佈景主題</vt:lpstr>
      <vt:lpstr>《春秋》總說  </vt:lpstr>
      <vt:lpstr>分享大綱</vt:lpstr>
      <vt:lpstr>在21世紀看《春秋》 </vt:lpstr>
      <vt:lpstr>地球古文化的四大典範</vt:lpstr>
      <vt:lpstr>                                                                                                       華夏文化的典範 </vt:lpstr>
      <vt:lpstr>                                                                                                           印歐蠻族的挑戰 </vt:lpstr>
      <vt:lpstr>婦好</vt:lpstr>
      <vt:lpstr>新印歐</vt:lpstr>
      <vt:lpstr>《春秋》這部經 </vt:lpstr>
      <vt:lpstr>《春秋》的胸襟與態度 </vt:lpstr>
      <vt:lpstr>                                             鄭任釗→創造性的詮釋 </vt:lpstr>
      <vt:lpstr>《孟子•離婁下》</vt:lpstr>
      <vt:lpstr>《孟子•滕文公下》</vt:lpstr>
      <vt:lpstr>系出同「元」的智慧 </vt:lpstr>
      <vt:lpstr>                                                                                          《大易》為歸 《春秋》為用 </vt:lpstr>
      <vt:lpstr>元經系統</vt:lpstr>
      <vt:lpstr>同出一「元」</vt:lpstr>
      <vt:lpstr>元經典範道統(一)</vt:lpstr>
      <vt:lpstr>元經典範道統(二)</vt:lpstr>
      <vt:lpstr>元經典範道統(三)</vt:lpstr>
      <vt:lpstr>經略典範</vt:lpstr>
      <vt:lpstr>                                                元乾坤系統 </vt:lpstr>
      <vt:lpstr>《大易‧乾卦》</vt:lpstr>
      <vt:lpstr>《大易‧乾卦》</vt:lpstr>
      <vt:lpstr>PowerPoint 簡報</vt:lpstr>
      <vt:lpstr>PowerPoint 簡報</vt:lpstr>
      <vt:lpstr>元亨利貞經略系統</vt:lpstr>
      <vt:lpstr>《大易‧乾卦》</vt:lpstr>
      <vt:lpstr> 吾道一以貫之</vt:lpstr>
      <vt:lpstr>《大易‧坤卦》</vt:lpstr>
      <vt:lpstr>《大易‧坤卦》</vt:lpstr>
      <vt:lpstr>元亨利貞  Road Map of Oneness (致一)</vt:lpstr>
      <vt:lpstr>經略夏學大元統</vt:lpstr>
      <vt:lpstr>《春秋繁露・二端》</vt:lpstr>
      <vt:lpstr>《春秋公羊傳‧隱公元年》</vt:lpstr>
      <vt:lpstr> 《春秋公羊傳‧哀公十四年》</vt:lpstr>
      <vt:lpstr>《春秋公羊傳‧哀公十四年》</vt:lpstr>
      <vt:lpstr>                                                                                                           大一統西狩獲麟 </vt:lpstr>
      <vt:lpstr>《春秋》屬萬物於一而繫之元</vt:lpstr>
      <vt:lpstr>春秋精神</vt:lpstr>
      <vt:lpstr>《史記》上紹《元經》讓德典範</vt:lpstr>
      <vt:lpstr>神武不殺的春秋精神 </vt:lpstr>
      <vt:lpstr>                                                            神武不殺的不戰智慧 </vt:lpstr>
      <vt:lpstr>                                                          《春秋左傳》宣公十五年 </vt:lpstr>
      <vt:lpstr>《春秋公羊傳》宣公十五年</vt:lpstr>
      <vt:lpstr>《春秋公羊傳》宣公十五年</vt:lpstr>
      <vt:lpstr>《春秋公羊傳》宣公十五年</vt:lpstr>
      <vt:lpstr>《春秋穀梁傳》宣公十五年</vt:lpstr>
      <vt:lpstr>《春秋繁露‧竹林》</vt:lpstr>
      <vt:lpstr>《春秋三傳》</vt:lpstr>
      <vt:lpstr>企業價值生態系 </vt:lpstr>
      <vt:lpstr>《春秋》立元神</vt:lpstr>
      <vt:lpstr>道元全一看得見的價值</vt:lpstr>
      <vt:lpstr>感謝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TW CPMA</dc:creator>
  <cp:lastModifiedBy>TW CPMA</cp:lastModifiedBy>
  <cp:revision>19</cp:revision>
  <dcterms:created xsi:type="dcterms:W3CDTF">2023-01-31T00:36:29Z</dcterms:created>
  <dcterms:modified xsi:type="dcterms:W3CDTF">2023-02-08T04:30:50Z</dcterms:modified>
</cp:coreProperties>
</file>