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3" r:id="rId3"/>
    <p:sldId id="385" r:id="rId4"/>
    <p:sldId id="378" r:id="rId5"/>
    <p:sldId id="379" r:id="rId6"/>
    <p:sldId id="384" r:id="rId7"/>
    <p:sldId id="380" r:id="rId8"/>
    <p:sldId id="381" r:id="rId9"/>
    <p:sldId id="382" r:id="rId10"/>
    <p:sldId id="386" r:id="rId11"/>
    <p:sldId id="340" r:id="rId12"/>
    <p:sldId id="271" r:id="rId13"/>
    <p:sldId id="561" r:id="rId14"/>
    <p:sldId id="537" r:id="rId15"/>
    <p:sldId id="539" r:id="rId16"/>
    <p:sldId id="536" r:id="rId17"/>
    <p:sldId id="332" r:id="rId18"/>
    <p:sldId id="257" r:id="rId19"/>
    <p:sldId id="312" r:id="rId20"/>
    <p:sldId id="323" r:id="rId21"/>
    <p:sldId id="337" r:id="rId22"/>
    <p:sldId id="324" r:id="rId23"/>
    <p:sldId id="336" r:id="rId24"/>
    <p:sldId id="373" r:id="rId25"/>
    <p:sldId id="314" r:id="rId26"/>
    <p:sldId id="315" r:id="rId27"/>
    <p:sldId id="319" r:id="rId28"/>
    <p:sldId id="321" r:id="rId29"/>
    <p:sldId id="316" r:id="rId30"/>
    <p:sldId id="258" r:id="rId31"/>
    <p:sldId id="338" r:id="rId32"/>
    <p:sldId id="339" r:id="rId33"/>
    <p:sldId id="322" r:id="rId34"/>
    <p:sldId id="374" r:id="rId35"/>
    <p:sldId id="375" r:id="rId36"/>
    <p:sldId id="376" r:id="rId37"/>
    <p:sldId id="371" r:id="rId38"/>
    <p:sldId id="372" r:id="rId39"/>
    <p:sldId id="259" r:id="rId40"/>
    <p:sldId id="377" r:id="rId41"/>
    <p:sldId id="260" r:id="rId42"/>
    <p:sldId id="261" r:id="rId43"/>
    <p:sldId id="343" r:id="rId44"/>
    <p:sldId id="342" r:id="rId45"/>
    <p:sldId id="344" r:id="rId46"/>
    <p:sldId id="328" r:id="rId47"/>
    <p:sldId id="329" r:id="rId48"/>
    <p:sldId id="330" r:id="rId49"/>
    <p:sldId id="331" r:id="rId50"/>
    <p:sldId id="341" r:id="rId51"/>
    <p:sldId id="326" r:id="rId52"/>
    <p:sldId id="334" r:id="rId53"/>
    <p:sldId id="562" r:id="rId54"/>
    <p:sldId id="370" r:id="rId5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A9B4A-1BE6-48B0-B0B8-C6F5B283845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262AC1C7-CBFC-489F-A19E-A955862DF601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王 者 之 行</a:t>
          </a:r>
        </a:p>
      </dgm:t>
    </dgm:pt>
    <dgm:pt modelId="{FF206571-B635-42A5-B68F-7355523EA436}" type="parTrans" cxnId="{4608FA79-4CF7-44D6-85A9-C1EC04C84135}">
      <dgm:prSet/>
      <dgm:spPr/>
      <dgm:t>
        <a:bodyPr/>
        <a:lstStyle/>
        <a:p>
          <a:endParaRPr lang="zh-TW" altLang="en-US"/>
        </a:p>
      </dgm:t>
    </dgm:pt>
    <dgm:pt modelId="{A7510A38-91D2-4160-AB13-EF01A56FA346}" type="sibTrans" cxnId="{4608FA79-4CF7-44D6-85A9-C1EC04C84135}">
      <dgm:prSet/>
      <dgm:spPr/>
      <dgm:t>
        <a:bodyPr/>
        <a:lstStyle/>
        <a:p>
          <a:endParaRPr lang="zh-TW" altLang="en-US"/>
        </a:p>
      </dgm:t>
    </dgm:pt>
    <dgm:pt modelId="{152D1B5C-CD36-4A35-AB35-81B14B78FD3D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自我經略</a:t>
          </a:r>
        </a:p>
      </dgm:t>
    </dgm:pt>
    <dgm:pt modelId="{0166DB4E-BAEB-43F6-AF74-BE787FA5DCCA}" type="parTrans" cxnId="{D81B939E-6BC2-4869-AA3B-D7D191D08898}">
      <dgm:prSet/>
      <dgm:spPr/>
      <dgm:t>
        <a:bodyPr/>
        <a:lstStyle/>
        <a:p>
          <a:endParaRPr lang="zh-TW" altLang="en-US"/>
        </a:p>
      </dgm:t>
    </dgm:pt>
    <dgm:pt modelId="{92353BF9-B95F-44DC-9432-F190E847C56C}" type="sibTrans" cxnId="{D81B939E-6BC2-4869-AA3B-D7D191D08898}">
      <dgm:prSet/>
      <dgm:spPr/>
      <dgm:t>
        <a:bodyPr/>
        <a:lstStyle/>
        <a:p>
          <a:endParaRPr lang="zh-TW" altLang="en-US"/>
        </a:p>
      </dgm:t>
    </dgm:pt>
    <dgm:pt modelId="{031E10A7-2B31-4F41-9A49-DD407C9CCBA6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統整經略</a:t>
          </a:r>
        </a:p>
      </dgm:t>
    </dgm:pt>
    <dgm:pt modelId="{5D102D86-3727-43E2-824B-2A161AD1425A}" type="parTrans" cxnId="{B1943F1F-BEA1-46F7-B422-3E621114FF9B}">
      <dgm:prSet/>
      <dgm:spPr/>
      <dgm:t>
        <a:bodyPr/>
        <a:lstStyle/>
        <a:p>
          <a:endParaRPr lang="zh-TW" altLang="en-US"/>
        </a:p>
      </dgm:t>
    </dgm:pt>
    <dgm:pt modelId="{3CB9F314-303E-41C3-8E22-2561312BE60E}" type="sibTrans" cxnId="{B1943F1F-BEA1-46F7-B422-3E621114FF9B}">
      <dgm:prSet/>
      <dgm:spPr/>
      <dgm:t>
        <a:bodyPr/>
        <a:lstStyle/>
        <a:p>
          <a:endParaRPr lang="zh-TW" altLang="en-US"/>
        </a:p>
      </dgm:t>
    </dgm:pt>
    <dgm:pt modelId="{2C5F4E7C-200D-45B2-8CCF-F46F334A3166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天下經略</a:t>
          </a:r>
        </a:p>
      </dgm:t>
    </dgm:pt>
    <dgm:pt modelId="{7C723FFA-A50A-4FCB-8E6D-142709C738F6}" type="parTrans" cxnId="{DBE84B6C-18DA-4EA3-9DC2-4179FF9E0C0A}">
      <dgm:prSet/>
      <dgm:spPr/>
      <dgm:t>
        <a:bodyPr/>
        <a:lstStyle/>
        <a:p>
          <a:endParaRPr lang="zh-TW" altLang="en-US"/>
        </a:p>
      </dgm:t>
    </dgm:pt>
    <dgm:pt modelId="{B6E4E035-2DBD-46EF-A640-1EE6DF35ED0F}" type="sibTrans" cxnId="{DBE84B6C-18DA-4EA3-9DC2-4179FF9E0C0A}">
      <dgm:prSet/>
      <dgm:spPr/>
      <dgm:t>
        <a:bodyPr/>
        <a:lstStyle/>
        <a:p>
          <a:endParaRPr lang="zh-TW" altLang="en-US"/>
        </a:p>
      </dgm:t>
    </dgm:pt>
    <dgm:pt modelId="{54486615-7B0C-47C5-AC13-C1E5E4A31518}">
      <dgm:prSet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人學德立</a:t>
          </a:r>
        </a:p>
      </dgm:t>
    </dgm:pt>
    <dgm:pt modelId="{B8669E9A-AD8C-4E17-91E9-85BA331FF254}" type="parTrans" cxnId="{1F0A969B-8BAE-4161-9671-E22778129A6B}">
      <dgm:prSet/>
      <dgm:spPr/>
      <dgm:t>
        <a:bodyPr/>
        <a:lstStyle/>
        <a:p>
          <a:endParaRPr lang="zh-TW" altLang="en-US"/>
        </a:p>
      </dgm:t>
    </dgm:pt>
    <dgm:pt modelId="{67F26A0D-C3C5-49EB-B05D-35CB9BFA2C72}" type="sibTrans" cxnId="{1F0A969B-8BAE-4161-9671-E22778129A6B}">
      <dgm:prSet/>
      <dgm:spPr/>
      <dgm:t>
        <a:bodyPr/>
        <a:lstStyle/>
        <a:p>
          <a:endParaRPr lang="zh-TW" altLang="en-US"/>
        </a:p>
      </dgm:t>
    </dgm:pt>
    <dgm:pt modelId="{CC0A7241-5BD6-4490-AF57-D8557F619D0D}">
      <dgm:prSet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權創網演</a:t>
          </a:r>
        </a:p>
      </dgm:t>
    </dgm:pt>
    <dgm:pt modelId="{B0F01B3C-67AF-4C7E-9CF6-9CE3FBB57398}" type="parTrans" cxnId="{B35750EC-B2AF-4FE2-82FF-69A970B90B01}">
      <dgm:prSet/>
      <dgm:spPr/>
      <dgm:t>
        <a:bodyPr/>
        <a:lstStyle/>
        <a:p>
          <a:endParaRPr lang="zh-TW" altLang="en-US"/>
        </a:p>
      </dgm:t>
    </dgm:pt>
    <dgm:pt modelId="{918049F1-EA0A-4352-99F5-F926717C72CA}" type="sibTrans" cxnId="{B35750EC-B2AF-4FE2-82FF-69A970B90B01}">
      <dgm:prSet/>
      <dgm:spPr/>
      <dgm:t>
        <a:bodyPr/>
        <a:lstStyle/>
        <a:p>
          <a:endParaRPr lang="zh-TW" altLang="en-US"/>
        </a:p>
      </dgm:t>
    </dgm:pt>
    <dgm:pt modelId="{EB561F67-74B0-40A9-B69D-516C583F7DA4}">
      <dgm:prSet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群政民天</a:t>
          </a:r>
        </a:p>
      </dgm:t>
    </dgm:pt>
    <dgm:pt modelId="{FE99BEA5-CE86-4C11-B550-847A3EC48F2C}" type="parTrans" cxnId="{8F60F397-ACF4-4E2B-865B-84DEBDD3BFA5}">
      <dgm:prSet/>
      <dgm:spPr/>
      <dgm:t>
        <a:bodyPr/>
        <a:lstStyle/>
        <a:p>
          <a:endParaRPr lang="zh-TW" altLang="en-US"/>
        </a:p>
      </dgm:t>
    </dgm:pt>
    <dgm:pt modelId="{5A7BE979-1CDE-489C-AF67-1D06181E5743}" type="sibTrans" cxnId="{8F60F397-ACF4-4E2B-865B-84DEBDD3BFA5}">
      <dgm:prSet/>
      <dgm:spPr/>
      <dgm:t>
        <a:bodyPr/>
        <a:lstStyle/>
        <a:p>
          <a:endParaRPr lang="zh-TW" altLang="en-US"/>
        </a:p>
      </dgm:t>
    </dgm:pt>
    <dgm:pt modelId="{B458B946-0A84-4F99-BF21-C5007253E4F6}" type="pres">
      <dgm:prSet presAssocID="{3CEA9B4A-1BE6-48B0-B0B8-C6F5B283845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0DB0541-5E05-4813-BD7E-3ECD5863C00C}" type="pres">
      <dgm:prSet presAssocID="{262AC1C7-CBFC-489F-A19E-A955862DF601}" presName="root1" presStyleCnt="0"/>
      <dgm:spPr/>
    </dgm:pt>
    <dgm:pt modelId="{E98C79F0-E701-4B06-A9CC-B36A9BB89743}" type="pres">
      <dgm:prSet presAssocID="{262AC1C7-CBFC-489F-A19E-A955862DF601}" presName="LevelOneTextNode" presStyleLbl="node0" presStyleIdx="0" presStyleCnt="1">
        <dgm:presLayoutVars>
          <dgm:chPref val="3"/>
        </dgm:presLayoutVars>
      </dgm:prSet>
      <dgm:spPr/>
    </dgm:pt>
    <dgm:pt modelId="{5707584B-F059-4D9B-A34F-77706BFA16FC}" type="pres">
      <dgm:prSet presAssocID="{262AC1C7-CBFC-489F-A19E-A955862DF601}" presName="level2hierChild" presStyleCnt="0"/>
      <dgm:spPr/>
    </dgm:pt>
    <dgm:pt modelId="{A15FD5AB-AF24-4928-B1AB-FE244DD7D3C0}" type="pres">
      <dgm:prSet presAssocID="{0166DB4E-BAEB-43F6-AF74-BE787FA5DCCA}" presName="conn2-1" presStyleLbl="parChTrans1D2" presStyleIdx="0" presStyleCnt="3"/>
      <dgm:spPr/>
    </dgm:pt>
    <dgm:pt modelId="{EEAD190C-5D2A-4F4B-9063-28AE443D7B9C}" type="pres">
      <dgm:prSet presAssocID="{0166DB4E-BAEB-43F6-AF74-BE787FA5DCCA}" presName="connTx" presStyleLbl="parChTrans1D2" presStyleIdx="0" presStyleCnt="3"/>
      <dgm:spPr/>
    </dgm:pt>
    <dgm:pt modelId="{76BB6B2A-11DA-4434-A48B-BC59CACE4BC0}" type="pres">
      <dgm:prSet presAssocID="{152D1B5C-CD36-4A35-AB35-81B14B78FD3D}" presName="root2" presStyleCnt="0"/>
      <dgm:spPr/>
    </dgm:pt>
    <dgm:pt modelId="{AE664374-18F7-46EA-B6B3-D21BDB46B1E1}" type="pres">
      <dgm:prSet presAssocID="{152D1B5C-CD36-4A35-AB35-81B14B78FD3D}" presName="LevelTwoTextNode" presStyleLbl="node2" presStyleIdx="0" presStyleCnt="3">
        <dgm:presLayoutVars>
          <dgm:chPref val="3"/>
        </dgm:presLayoutVars>
      </dgm:prSet>
      <dgm:spPr/>
    </dgm:pt>
    <dgm:pt modelId="{C56C6CAA-CDCD-4DC0-B642-76A9C65B17A6}" type="pres">
      <dgm:prSet presAssocID="{152D1B5C-CD36-4A35-AB35-81B14B78FD3D}" presName="level3hierChild" presStyleCnt="0"/>
      <dgm:spPr/>
    </dgm:pt>
    <dgm:pt modelId="{F0ABA1B2-84AD-44B5-B3A6-87DAFD4DDA7C}" type="pres">
      <dgm:prSet presAssocID="{B8669E9A-AD8C-4E17-91E9-85BA331FF254}" presName="conn2-1" presStyleLbl="parChTrans1D3" presStyleIdx="0" presStyleCnt="3"/>
      <dgm:spPr/>
    </dgm:pt>
    <dgm:pt modelId="{1A641B57-E7B7-4EE3-85DE-EF154441AE77}" type="pres">
      <dgm:prSet presAssocID="{B8669E9A-AD8C-4E17-91E9-85BA331FF254}" presName="connTx" presStyleLbl="parChTrans1D3" presStyleIdx="0" presStyleCnt="3"/>
      <dgm:spPr/>
    </dgm:pt>
    <dgm:pt modelId="{09AF80E9-5F19-4666-B98B-AF24246AD05F}" type="pres">
      <dgm:prSet presAssocID="{54486615-7B0C-47C5-AC13-C1E5E4A31518}" presName="root2" presStyleCnt="0"/>
      <dgm:spPr/>
    </dgm:pt>
    <dgm:pt modelId="{E8502311-CAB7-40ED-9944-183A96B6F047}" type="pres">
      <dgm:prSet presAssocID="{54486615-7B0C-47C5-AC13-C1E5E4A31518}" presName="LevelTwoTextNode" presStyleLbl="node3" presStyleIdx="0" presStyleCnt="3">
        <dgm:presLayoutVars>
          <dgm:chPref val="3"/>
        </dgm:presLayoutVars>
      </dgm:prSet>
      <dgm:spPr/>
    </dgm:pt>
    <dgm:pt modelId="{34151087-9818-4289-8D5F-5E7081469160}" type="pres">
      <dgm:prSet presAssocID="{54486615-7B0C-47C5-AC13-C1E5E4A31518}" presName="level3hierChild" presStyleCnt="0"/>
      <dgm:spPr/>
    </dgm:pt>
    <dgm:pt modelId="{9FDF6590-C426-41C4-958B-5D6E4D6274FA}" type="pres">
      <dgm:prSet presAssocID="{5D102D86-3727-43E2-824B-2A161AD1425A}" presName="conn2-1" presStyleLbl="parChTrans1D2" presStyleIdx="1" presStyleCnt="3"/>
      <dgm:spPr/>
    </dgm:pt>
    <dgm:pt modelId="{BE39107F-580F-44A0-99F4-B91418973769}" type="pres">
      <dgm:prSet presAssocID="{5D102D86-3727-43E2-824B-2A161AD1425A}" presName="connTx" presStyleLbl="parChTrans1D2" presStyleIdx="1" presStyleCnt="3"/>
      <dgm:spPr/>
    </dgm:pt>
    <dgm:pt modelId="{73A43603-74FB-4C57-BF64-A82A0F80480B}" type="pres">
      <dgm:prSet presAssocID="{031E10A7-2B31-4F41-9A49-DD407C9CCBA6}" presName="root2" presStyleCnt="0"/>
      <dgm:spPr/>
    </dgm:pt>
    <dgm:pt modelId="{21BC6885-90B7-49B8-8779-BFE1A48CF205}" type="pres">
      <dgm:prSet presAssocID="{031E10A7-2B31-4F41-9A49-DD407C9CCBA6}" presName="LevelTwoTextNode" presStyleLbl="node2" presStyleIdx="1" presStyleCnt="3">
        <dgm:presLayoutVars>
          <dgm:chPref val="3"/>
        </dgm:presLayoutVars>
      </dgm:prSet>
      <dgm:spPr/>
    </dgm:pt>
    <dgm:pt modelId="{513176CA-5463-41F9-B9C3-A616FC1A356D}" type="pres">
      <dgm:prSet presAssocID="{031E10A7-2B31-4F41-9A49-DD407C9CCBA6}" presName="level3hierChild" presStyleCnt="0"/>
      <dgm:spPr/>
    </dgm:pt>
    <dgm:pt modelId="{E92652AF-5DCB-46DB-83A1-B07A67D91DE1}" type="pres">
      <dgm:prSet presAssocID="{B0F01B3C-67AF-4C7E-9CF6-9CE3FBB57398}" presName="conn2-1" presStyleLbl="parChTrans1D3" presStyleIdx="1" presStyleCnt="3"/>
      <dgm:spPr/>
    </dgm:pt>
    <dgm:pt modelId="{6711616C-F20A-4A4F-B4C8-BF5D8C3BA102}" type="pres">
      <dgm:prSet presAssocID="{B0F01B3C-67AF-4C7E-9CF6-9CE3FBB57398}" presName="connTx" presStyleLbl="parChTrans1D3" presStyleIdx="1" presStyleCnt="3"/>
      <dgm:spPr/>
    </dgm:pt>
    <dgm:pt modelId="{F6961A8C-09E0-43B2-B394-D4E271A9A80A}" type="pres">
      <dgm:prSet presAssocID="{CC0A7241-5BD6-4490-AF57-D8557F619D0D}" presName="root2" presStyleCnt="0"/>
      <dgm:spPr/>
    </dgm:pt>
    <dgm:pt modelId="{D15C1698-A87A-464F-9362-2EF5EA77A130}" type="pres">
      <dgm:prSet presAssocID="{CC0A7241-5BD6-4490-AF57-D8557F619D0D}" presName="LevelTwoTextNode" presStyleLbl="node3" presStyleIdx="1" presStyleCnt="3">
        <dgm:presLayoutVars>
          <dgm:chPref val="3"/>
        </dgm:presLayoutVars>
      </dgm:prSet>
      <dgm:spPr/>
    </dgm:pt>
    <dgm:pt modelId="{CFC3F2E9-E4F6-483B-AD6C-9964837E89D7}" type="pres">
      <dgm:prSet presAssocID="{CC0A7241-5BD6-4490-AF57-D8557F619D0D}" presName="level3hierChild" presStyleCnt="0"/>
      <dgm:spPr/>
    </dgm:pt>
    <dgm:pt modelId="{B71CDEC8-4F33-4065-A927-2AD039E8B597}" type="pres">
      <dgm:prSet presAssocID="{7C723FFA-A50A-4FCB-8E6D-142709C738F6}" presName="conn2-1" presStyleLbl="parChTrans1D2" presStyleIdx="2" presStyleCnt="3"/>
      <dgm:spPr/>
    </dgm:pt>
    <dgm:pt modelId="{A480634B-2421-478C-B2C4-3D2CAAB927FF}" type="pres">
      <dgm:prSet presAssocID="{7C723FFA-A50A-4FCB-8E6D-142709C738F6}" presName="connTx" presStyleLbl="parChTrans1D2" presStyleIdx="2" presStyleCnt="3"/>
      <dgm:spPr/>
    </dgm:pt>
    <dgm:pt modelId="{84ACDDD0-847E-437F-8060-A12512173661}" type="pres">
      <dgm:prSet presAssocID="{2C5F4E7C-200D-45B2-8CCF-F46F334A3166}" presName="root2" presStyleCnt="0"/>
      <dgm:spPr/>
    </dgm:pt>
    <dgm:pt modelId="{5A4B43F7-5F6F-4C7E-A0F9-06D8A85EAD49}" type="pres">
      <dgm:prSet presAssocID="{2C5F4E7C-200D-45B2-8CCF-F46F334A3166}" presName="LevelTwoTextNode" presStyleLbl="node2" presStyleIdx="2" presStyleCnt="3">
        <dgm:presLayoutVars>
          <dgm:chPref val="3"/>
        </dgm:presLayoutVars>
      </dgm:prSet>
      <dgm:spPr/>
    </dgm:pt>
    <dgm:pt modelId="{95570036-7020-4CF9-9FAA-1C1312988C45}" type="pres">
      <dgm:prSet presAssocID="{2C5F4E7C-200D-45B2-8CCF-F46F334A3166}" presName="level3hierChild" presStyleCnt="0"/>
      <dgm:spPr/>
    </dgm:pt>
    <dgm:pt modelId="{6A2CB82D-96BF-4FD1-8D7C-89ADBB6482DD}" type="pres">
      <dgm:prSet presAssocID="{FE99BEA5-CE86-4C11-B550-847A3EC48F2C}" presName="conn2-1" presStyleLbl="parChTrans1D3" presStyleIdx="2" presStyleCnt="3"/>
      <dgm:spPr/>
    </dgm:pt>
    <dgm:pt modelId="{475C5569-2116-4FCC-964C-B32E8309D16D}" type="pres">
      <dgm:prSet presAssocID="{FE99BEA5-CE86-4C11-B550-847A3EC48F2C}" presName="connTx" presStyleLbl="parChTrans1D3" presStyleIdx="2" presStyleCnt="3"/>
      <dgm:spPr/>
    </dgm:pt>
    <dgm:pt modelId="{585C1436-5165-4B43-951A-262E08613F86}" type="pres">
      <dgm:prSet presAssocID="{EB561F67-74B0-40A9-B69D-516C583F7DA4}" presName="root2" presStyleCnt="0"/>
      <dgm:spPr/>
    </dgm:pt>
    <dgm:pt modelId="{9CECDD26-81CC-4FB3-8EAB-45BE28B6D56D}" type="pres">
      <dgm:prSet presAssocID="{EB561F67-74B0-40A9-B69D-516C583F7DA4}" presName="LevelTwoTextNode" presStyleLbl="node3" presStyleIdx="2" presStyleCnt="3">
        <dgm:presLayoutVars>
          <dgm:chPref val="3"/>
        </dgm:presLayoutVars>
      </dgm:prSet>
      <dgm:spPr/>
    </dgm:pt>
    <dgm:pt modelId="{5B63731F-EAAC-4028-A50A-728131443D2F}" type="pres">
      <dgm:prSet presAssocID="{EB561F67-74B0-40A9-B69D-516C583F7DA4}" presName="level3hierChild" presStyleCnt="0"/>
      <dgm:spPr/>
    </dgm:pt>
  </dgm:ptLst>
  <dgm:cxnLst>
    <dgm:cxn modelId="{9B9AC404-B67D-4AA0-92AD-644B9C493A8F}" type="presOf" srcId="{262AC1C7-CBFC-489F-A19E-A955862DF601}" destId="{E98C79F0-E701-4B06-A9CC-B36A9BB89743}" srcOrd="0" destOrd="0" presId="urn:microsoft.com/office/officeart/2008/layout/HorizontalMultiLevelHierarchy"/>
    <dgm:cxn modelId="{FE47D20A-03D7-47A2-BEA2-F7F29F68C4C3}" type="presOf" srcId="{152D1B5C-CD36-4A35-AB35-81B14B78FD3D}" destId="{AE664374-18F7-46EA-B6B3-D21BDB46B1E1}" srcOrd="0" destOrd="0" presId="urn:microsoft.com/office/officeart/2008/layout/HorizontalMultiLevelHierarchy"/>
    <dgm:cxn modelId="{6FBD720C-087A-450F-A54D-E639357B422D}" type="presOf" srcId="{EB561F67-74B0-40A9-B69D-516C583F7DA4}" destId="{9CECDD26-81CC-4FB3-8EAB-45BE28B6D56D}" srcOrd="0" destOrd="0" presId="urn:microsoft.com/office/officeart/2008/layout/HorizontalMultiLevelHierarchy"/>
    <dgm:cxn modelId="{417D5910-3AD1-414C-A8B0-819A3E054D86}" type="presOf" srcId="{54486615-7B0C-47C5-AC13-C1E5E4A31518}" destId="{E8502311-CAB7-40ED-9944-183A96B6F047}" srcOrd="0" destOrd="0" presId="urn:microsoft.com/office/officeart/2008/layout/HorizontalMultiLevelHierarchy"/>
    <dgm:cxn modelId="{F57E6E16-0F34-467E-9A38-DFCECBB5306E}" type="presOf" srcId="{0166DB4E-BAEB-43F6-AF74-BE787FA5DCCA}" destId="{EEAD190C-5D2A-4F4B-9063-28AE443D7B9C}" srcOrd="1" destOrd="0" presId="urn:microsoft.com/office/officeart/2008/layout/HorizontalMultiLevelHierarchy"/>
    <dgm:cxn modelId="{B1943F1F-BEA1-46F7-B422-3E621114FF9B}" srcId="{262AC1C7-CBFC-489F-A19E-A955862DF601}" destId="{031E10A7-2B31-4F41-9A49-DD407C9CCBA6}" srcOrd="1" destOrd="0" parTransId="{5D102D86-3727-43E2-824B-2A161AD1425A}" sibTransId="{3CB9F314-303E-41C3-8E22-2561312BE60E}"/>
    <dgm:cxn modelId="{83D6FE5F-38A9-42F0-AA61-C86940481B2C}" type="presOf" srcId="{031E10A7-2B31-4F41-9A49-DD407C9CCBA6}" destId="{21BC6885-90B7-49B8-8779-BFE1A48CF205}" srcOrd="0" destOrd="0" presId="urn:microsoft.com/office/officeart/2008/layout/HorizontalMultiLevelHierarchy"/>
    <dgm:cxn modelId="{72BF8960-CBF6-4165-BA1E-EB90EAE4EDA1}" type="presOf" srcId="{5D102D86-3727-43E2-824B-2A161AD1425A}" destId="{BE39107F-580F-44A0-99F4-B91418973769}" srcOrd="1" destOrd="0" presId="urn:microsoft.com/office/officeart/2008/layout/HorizontalMultiLevelHierarchy"/>
    <dgm:cxn modelId="{9C37A945-5ED3-453C-9828-C746CBE9DA61}" type="presOf" srcId="{0166DB4E-BAEB-43F6-AF74-BE787FA5DCCA}" destId="{A15FD5AB-AF24-4928-B1AB-FE244DD7D3C0}" srcOrd="0" destOrd="0" presId="urn:microsoft.com/office/officeart/2008/layout/HorizontalMultiLevelHierarchy"/>
    <dgm:cxn modelId="{43A47566-A29F-4B7C-8255-14230C1E56D2}" type="presOf" srcId="{B8669E9A-AD8C-4E17-91E9-85BA331FF254}" destId="{F0ABA1B2-84AD-44B5-B3A6-87DAFD4DDA7C}" srcOrd="0" destOrd="0" presId="urn:microsoft.com/office/officeart/2008/layout/HorizontalMultiLevelHierarchy"/>
    <dgm:cxn modelId="{9DFC8266-BA61-47AD-A795-0C17FEA55B80}" type="presOf" srcId="{B8669E9A-AD8C-4E17-91E9-85BA331FF254}" destId="{1A641B57-E7B7-4EE3-85DE-EF154441AE77}" srcOrd="1" destOrd="0" presId="urn:microsoft.com/office/officeart/2008/layout/HorizontalMultiLevelHierarchy"/>
    <dgm:cxn modelId="{3F3EC969-0811-4721-88AB-23CABB1E12F5}" type="presOf" srcId="{B0F01B3C-67AF-4C7E-9CF6-9CE3FBB57398}" destId="{6711616C-F20A-4A4F-B4C8-BF5D8C3BA102}" srcOrd="1" destOrd="0" presId="urn:microsoft.com/office/officeart/2008/layout/HorizontalMultiLevelHierarchy"/>
    <dgm:cxn modelId="{DBE84B6C-18DA-4EA3-9DC2-4179FF9E0C0A}" srcId="{262AC1C7-CBFC-489F-A19E-A955862DF601}" destId="{2C5F4E7C-200D-45B2-8CCF-F46F334A3166}" srcOrd="2" destOrd="0" parTransId="{7C723FFA-A50A-4FCB-8E6D-142709C738F6}" sibTransId="{B6E4E035-2DBD-46EF-A640-1EE6DF35ED0F}"/>
    <dgm:cxn modelId="{2C68B74C-A237-45F6-BED9-4075E82ED4B1}" type="presOf" srcId="{5D102D86-3727-43E2-824B-2A161AD1425A}" destId="{9FDF6590-C426-41C4-958B-5D6E4D6274FA}" srcOrd="0" destOrd="0" presId="urn:microsoft.com/office/officeart/2008/layout/HorizontalMultiLevelHierarchy"/>
    <dgm:cxn modelId="{378AB86F-2DDA-4C8D-9E35-FBA711950D6D}" type="presOf" srcId="{2C5F4E7C-200D-45B2-8CCF-F46F334A3166}" destId="{5A4B43F7-5F6F-4C7E-A0F9-06D8A85EAD49}" srcOrd="0" destOrd="0" presId="urn:microsoft.com/office/officeart/2008/layout/HorizontalMultiLevelHierarchy"/>
    <dgm:cxn modelId="{4608FA79-4CF7-44D6-85A9-C1EC04C84135}" srcId="{3CEA9B4A-1BE6-48B0-B0B8-C6F5B2838455}" destId="{262AC1C7-CBFC-489F-A19E-A955862DF601}" srcOrd="0" destOrd="0" parTransId="{FF206571-B635-42A5-B68F-7355523EA436}" sibTransId="{A7510A38-91D2-4160-AB13-EF01A56FA346}"/>
    <dgm:cxn modelId="{62AE5A91-E48F-48C6-9C08-D04073CD8204}" type="presOf" srcId="{7C723FFA-A50A-4FCB-8E6D-142709C738F6}" destId="{B71CDEC8-4F33-4065-A927-2AD039E8B597}" srcOrd="0" destOrd="0" presId="urn:microsoft.com/office/officeart/2008/layout/HorizontalMultiLevelHierarchy"/>
    <dgm:cxn modelId="{8F60F397-ACF4-4E2B-865B-84DEBDD3BFA5}" srcId="{2C5F4E7C-200D-45B2-8CCF-F46F334A3166}" destId="{EB561F67-74B0-40A9-B69D-516C583F7DA4}" srcOrd="0" destOrd="0" parTransId="{FE99BEA5-CE86-4C11-B550-847A3EC48F2C}" sibTransId="{5A7BE979-1CDE-489C-AF67-1D06181E5743}"/>
    <dgm:cxn modelId="{1F0A969B-8BAE-4161-9671-E22778129A6B}" srcId="{152D1B5C-CD36-4A35-AB35-81B14B78FD3D}" destId="{54486615-7B0C-47C5-AC13-C1E5E4A31518}" srcOrd="0" destOrd="0" parTransId="{B8669E9A-AD8C-4E17-91E9-85BA331FF254}" sibTransId="{67F26A0D-C3C5-49EB-B05D-35CB9BFA2C72}"/>
    <dgm:cxn modelId="{57474E9D-EA45-4802-B0C8-A5DE22C0B1C1}" type="presOf" srcId="{FE99BEA5-CE86-4C11-B550-847A3EC48F2C}" destId="{475C5569-2116-4FCC-964C-B32E8309D16D}" srcOrd="1" destOrd="0" presId="urn:microsoft.com/office/officeart/2008/layout/HorizontalMultiLevelHierarchy"/>
    <dgm:cxn modelId="{D81B939E-6BC2-4869-AA3B-D7D191D08898}" srcId="{262AC1C7-CBFC-489F-A19E-A955862DF601}" destId="{152D1B5C-CD36-4A35-AB35-81B14B78FD3D}" srcOrd="0" destOrd="0" parTransId="{0166DB4E-BAEB-43F6-AF74-BE787FA5DCCA}" sibTransId="{92353BF9-B95F-44DC-9432-F190E847C56C}"/>
    <dgm:cxn modelId="{8E8304CC-D5B8-4BDA-9CE6-D9D506390225}" type="presOf" srcId="{FE99BEA5-CE86-4C11-B550-847A3EC48F2C}" destId="{6A2CB82D-96BF-4FD1-8D7C-89ADBB6482DD}" srcOrd="0" destOrd="0" presId="urn:microsoft.com/office/officeart/2008/layout/HorizontalMultiLevelHierarchy"/>
    <dgm:cxn modelId="{ADD8FBE5-88E6-48E0-8450-D867C4999591}" type="presOf" srcId="{B0F01B3C-67AF-4C7E-9CF6-9CE3FBB57398}" destId="{E92652AF-5DCB-46DB-83A1-B07A67D91DE1}" srcOrd="0" destOrd="0" presId="urn:microsoft.com/office/officeart/2008/layout/HorizontalMultiLevelHierarchy"/>
    <dgm:cxn modelId="{AFB79FE6-788C-4CA2-B824-C3E565FA11BA}" type="presOf" srcId="{3CEA9B4A-1BE6-48B0-B0B8-C6F5B2838455}" destId="{B458B946-0A84-4F99-BF21-C5007253E4F6}" srcOrd="0" destOrd="0" presId="urn:microsoft.com/office/officeart/2008/layout/HorizontalMultiLevelHierarchy"/>
    <dgm:cxn modelId="{276584E8-C35E-400B-BFB9-E73C32448150}" type="presOf" srcId="{7C723FFA-A50A-4FCB-8E6D-142709C738F6}" destId="{A480634B-2421-478C-B2C4-3D2CAAB927FF}" srcOrd="1" destOrd="0" presId="urn:microsoft.com/office/officeart/2008/layout/HorizontalMultiLevelHierarchy"/>
    <dgm:cxn modelId="{B35750EC-B2AF-4FE2-82FF-69A970B90B01}" srcId="{031E10A7-2B31-4F41-9A49-DD407C9CCBA6}" destId="{CC0A7241-5BD6-4490-AF57-D8557F619D0D}" srcOrd="0" destOrd="0" parTransId="{B0F01B3C-67AF-4C7E-9CF6-9CE3FBB57398}" sibTransId="{918049F1-EA0A-4352-99F5-F926717C72CA}"/>
    <dgm:cxn modelId="{1B4745F0-6C29-4B60-99B5-DB09D93037FE}" type="presOf" srcId="{CC0A7241-5BD6-4490-AF57-D8557F619D0D}" destId="{D15C1698-A87A-464F-9362-2EF5EA77A130}" srcOrd="0" destOrd="0" presId="urn:microsoft.com/office/officeart/2008/layout/HorizontalMultiLevelHierarchy"/>
    <dgm:cxn modelId="{65F30552-F96F-4D18-A44F-8053E1E1DB1D}" type="presParOf" srcId="{B458B946-0A84-4F99-BF21-C5007253E4F6}" destId="{80DB0541-5E05-4813-BD7E-3ECD5863C00C}" srcOrd="0" destOrd="0" presId="urn:microsoft.com/office/officeart/2008/layout/HorizontalMultiLevelHierarchy"/>
    <dgm:cxn modelId="{A0B5994A-D667-4917-B6A4-2C6D06048FF0}" type="presParOf" srcId="{80DB0541-5E05-4813-BD7E-3ECD5863C00C}" destId="{E98C79F0-E701-4B06-A9CC-B36A9BB89743}" srcOrd="0" destOrd="0" presId="urn:microsoft.com/office/officeart/2008/layout/HorizontalMultiLevelHierarchy"/>
    <dgm:cxn modelId="{9301CC87-AC73-4154-A52A-8F36137313E2}" type="presParOf" srcId="{80DB0541-5E05-4813-BD7E-3ECD5863C00C}" destId="{5707584B-F059-4D9B-A34F-77706BFA16FC}" srcOrd="1" destOrd="0" presId="urn:microsoft.com/office/officeart/2008/layout/HorizontalMultiLevelHierarchy"/>
    <dgm:cxn modelId="{0B76B05D-6788-46B9-BF2B-325328238205}" type="presParOf" srcId="{5707584B-F059-4D9B-A34F-77706BFA16FC}" destId="{A15FD5AB-AF24-4928-B1AB-FE244DD7D3C0}" srcOrd="0" destOrd="0" presId="urn:microsoft.com/office/officeart/2008/layout/HorizontalMultiLevelHierarchy"/>
    <dgm:cxn modelId="{AFB47C01-C1CB-41C8-8F5F-B46B8AAD07FB}" type="presParOf" srcId="{A15FD5AB-AF24-4928-B1AB-FE244DD7D3C0}" destId="{EEAD190C-5D2A-4F4B-9063-28AE443D7B9C}" srcOrd="0" destOrd="0" presId="urn:microsoft.com/office/officeart/2008/layout/HorizontalMultiLevelHierarchy"/>
    <dgm:cxn modelId="{D1500728-AD5F-4F50-8F34-AFE818A25C5A}" type="presParOf" srcId="{5707584B-F059-4D9B-A34F-77706BFA16FC}" destId="{76BB6B2A-11DA-4434-A48B-BC59CACE4BC0}" srcOrd="1" destOrd="0" presId="urn:microsoft.com/office/officeart/2008/layout/HorizontalMultiLevelHierarchy"/>
    <dgm:cxn modelId="{D8375E92-8C74-4907-A21B-30523F5C6B8F}" type="presParOf" srcId="{76BB6B2A-11DA-4434-A48B-BC59CACE4BC0}" destId="{AE664374-18F7-46EA-B6B3-D21BDB46B1E1}" srcOrd="0" destOrd="0" presId="urn:microsoft.com/office/officeart/2008/layout/HorizontalMultiLevelHierarchy"/>
    <dgm:cxn modelId="{06975A8E-DD18-476B-B2F3-AB96B064689B}" type="presParOf" srcId="{76BB6B2A-11DA-4434-A48B-BC59CACE4BC0}" destId="{C56C6CAA-CDCD-4DC0-B642-76A9C65B17A6}" srcOrd="1" destOrd="0" presId="urn:microsoft.com/office/officeart/2008/layout/HorizontalMultiLevelHierarchy"/>
    <dgm:cxn modelId="{3D4DBD85-9484-4668-A2FA-06E399547025}" type="presParOf" srcId="{C56C6CAA-CDCD-4DC0-B642-76A9C65B17A6}" destId="{F0ABA1B2-84AD-44B5-B3A6-87DAFD4DDA7C}" srcOrd="0" destOrd="0" presId="urn:microsoft.com/office/officeart/2008/layout/HorizontalMultiLevelHierarchy"/>
    <dgm:cxn modelId="{A6423495-979A-48DC-87D9-2A253C5D0ED3}" type="presParOf" srcId="{F0ABA1B2-84AD-44B5-B3A6-87DAFD4DDA7C}" destId="{1A641B57-E7B7-4EE3-85DE-EF154441AE77}" srcOrd="0" destOrd="0" presId="urn:microsoft.com/office/officeart/2008/layout/HorizontalMultiLevelHierarchy"/>
    <dgm:cxn modelId="{717AA95B-5AE2-4251-B6ED-A02A8F0FD0FA}" type="presParOf" srcId="{C56C6CAA-CDCD-4DC0-B642-76A9C65B17A6}" destId="{09AF80E9-5F19-4666-B98B-AF24246AD05F}" srcOrd="1" destOrd="0" presId="urn:microsoft.com/office/officeart/2008/layout/HorizontalMultiLevelHierarchy"/>
    <dgm:cxn modelId="{F2D5082A-8C8D-4B19-AC82-40432EF90D8D}" type="presParOf" srcId="{09AF80E9-5F19-4666-B98B-AF24246AD05F}" destId="{E8502311-CAB7-40ED-9944-183A96B6F047}" srcOrd="0" destOrd="0" presId="urn:microsoft.com/office/officeart/2008/layout/HorizontalMultiLevelHierarchy"/>
    <dgm:cxn modelId="{46F5AFA2-B872-4CEE-81BD-392CE02914C5}" type="presParOf" srcId="{09AF80E9-5F19-4666-B98B-AF24246AD05F}" destId="{34151087-9818-4289-8D5F-5E7081469160}" srcOrd="1" destOrd="0" presId="urn:microsoft.com/office/officeart/2008/layout/HorizontalMultiLevelHierarchy"/>
    <dgm:cxn modelId="{6D533E91-C2B7-41C4-9C09-8B1B229E06CA}" type="presParOf" srcId="{5707584B-F059-4D9B-A34F-77706BFA16FC}" destId="{9FDF6590-C426-41C4-958B-5D6E4D6274FA}" srcOrd="2" destOrd="0" presId="urn:microsoft.com/office/officeart/2008/layout/HorizontalMultiLevelHierarchy"/>
    <dgm:cxn modelId="{5F8263DA-0F51-4BB4-80D6-AFFE3E7330F0}" type="presParOf" srcId="{9FDF6590-C426-41C4-958B-5D6E4D6274FA}" destId="{BE39107F-580F-44A0-99F4-B91418973769}" srcOrd="0" destOrd="0" presId="urn:microsoft.com/office/officeart/2008/layout/HorizontalMultiLevelHierarchy"/>
    <dgm:cxn modelId="{AC399802-EA75-4ADC-ABE8-EA5EFF94BFE6}" type="presParOf" srcId="{5707584B-F059-4D9B-A34F-77706BFA16FC}" destId="{73A43603-74FB-4C57-BF64-A82A0F80480B}" srcOrd="3" destOrd="0" presId="urn:microsoft.com/office/officeart/2008/layout/HorizontalMultiLevelHierarchy"/>
    <dgm:cxn modelId="{1292A771-D07D-43ED-A2B5-23578C872BEC}" type="presParOf" srcId="{73A43603-74FB-4C57-BF64-A82A0F80480B}" destId="{21BC6885-90B7-49B8-8779-BFE1A48CF205}" srcOrd="0" destOrd="0" presId="urn:microsoft.com/office/officeart/2008/layout/HorizontalMultiLevelHierarchy"/>
    <dgm:cxn modelId="{072889CC-D51F-434E-9BC4-BCDF938918FD}" type="presParOf" srcId="{73A43603-74FB-4C57-BF64-A82A0F80480B}" destId="{513176CA-5463-41F9-B9C3-A616FC1A356D}" srcOrd="1" destOrd="0" presId="urn:microsoft.com/office/officeart/2008/layout/HorizontalMultiLevelHierarchy"/>
    <dgm:cxn modelId="{D2F4A167-7BB8-4DD8-8A01-83D09AC999EB}" type="presParOf" srcId="{513176CA-5463-41F9-B9C3-A616FC1A356D}" destId="{E92652AF-5DCB-46DB-83A1-B07A67D91DE1}" srcOrd="0" destOrd="0" presId="urn:microsoft.com/office/officeart/2008/layout/HorizontalMultiLevelHierarchy"/>
    <dgm:cxn modelId="{B33AC043-3024-4745-BC7B-E47B948E0DF1}" type="presParOf" srcId="{E92652AF-5DCB-46DB-83A1-B07A67D91DE1}" destId="{6711616C-F20A-4A4F-B4C8-BF5D8C3BA102}" srcOrd="0" destOrd="0" presId="urn:microsoft.com/office/officeart/2008/layout/HorizontalMultiLevelHierarchy"/>
    <dgm:cxn modelId="{928D300E-284E-4D4C-98DB-F45A965E20FD}" type="presParOf" srcId="{513176CA-5463-41F9-B9C3-A616FC1A356D}" destId="{F6961A8C-09E0-43B2-B394-D4E271A9A80A}" srcOrd="1" destOrd="0" presId="urn:microsoft.com/office/officeart/2008/layout/HorizontalMultiLevelHierarchy"/>
    <dgm:cxn modelId="{2EE1D243-1AA3-4FEC-8F06-DD9D73797102}" type="presParOf" srcId="{F6961A8C-09E0-43B2-B394-D4E271A9A80A}" destId="{D15C1698-A87A-464F-9362-2EF5EA77A130}" srcOrd="0" destOrd="0" presId="urn:microsoft.com/office/officeart/2008/layout/HorizontalMultiLevelHierarchy"/>
    <dgm:cxn modelId="{8105BADD-7E19-4F1C-9711-A08D3B2682B6}" type="presParOf" srcId="{F6961A8C-09E0-43B2-B394-D4E271A9A80A}" destId="{CFC3F2E9-E4F6-483B-AD6C-9964837E89D7}" srcOrd="1" destOrd="0" presId="urn:microsoft.com/office/officeart/2008/layout/HorizontalMultiLevelHierarchy"/>
    <dgm:cxn modelId="{976BDAE0-043C-48BC-981C-B0ED3DF84D67}" type="presParOf" srcId="{5707584B-F059-4D9B-A34F-77706BFA16FC}" destId="{B71CDEC8-4F33-4065-A927-2AD039E8B597}" srcOrd="4" destOrd="0" presId="urn:microsoft.com/office/officeart/2008/layout/HorizontalMultiLevelHierarchy"/>
    <dgm:cxn modelId="{07FB859B-3E1A-48A4-984F-56B776753EE4}" type="presParOf" srcId="{B71CDEC8-4F33-4065-A927-2AD039E8B597}" destId="{A480634B-2421-478C-B2C4-3D2CAAB927FF}" srcOrd="0" destOrd="0" presId="urn:microsoft.com/office/officeart/2008/layout/HorizontalMultiLevelHierarchy"/>
    <dgm:cxn modelId="{3384EB27-3BB9-40B0-9065-06191707B79E}" type="presParOf" srcId="{5707584B-F059-4D9B-A34F-77706BFA16FC}" destId="{84ACDDD0-847E-437F-8060-A12512173661}" srcOrd="5" destOrd="0" presId="urn:microsoft.com/office/officeart/2008/layout/HorizontalMultiLevelHierarchy"/>
    <dgm:cxn modelId="{555D5892-C546-4381-B100-B17D74339CA8}" type="presParOf" srcId="{84ACDDD0-847E-437F-8060-A12512173661}" destId="{5A4B43F7-5F6F-4C7E-A0F9-06D8A85EAD49}" srcOrd="0" destOrd="0" presId="urn:microsoft.com/office/officeart/2008/layout/HorizontalMultiLevelHierarchy"/>
    <dgm:cxn modelId="{1322058A-26AC-47A4-A6F3-A8B9DF325EE3}" type="presParOf" srcId="{84ACDDD0-847E-437F-8060-A12512173661}" destId="{95570036-7020-4CF9-9FAA-1C1312988C45}" srcOrd="1" destOrd="0" presId="urn:microsoft.com/office/officeart/2008/layout/HorizontalMultiLevelHierarchy"/>
    <dgm:cxn modelId="{F072FA67-B148-4C16-B43F-32242097EABD}" type="presParOf" srcId="{95570036-7020-4CF9-9FAA-1C1312988C45}" destId="{6A2CB82D-96BF-4FD1-8D7C-89ADBB6482DD}" srcOrd="0" destOrd="0" presId="urn:microsoft.com/office/officeart/2008/layout/HorizontalMultiLevelHierarchy"/>
    <dgm:cxn modelId="{84D19C4B-806C-45CF-AE49-63555A2585E7}" type="presParOf" srcId="{6A2CB82D-96BF-4FD1-8D7C-89ADBB6482DD}" destId="{475C5569-2116-4FCC-964C-B32E8309D16D}" srcOrd="0" destOrd="0" presId="urn:microsoft.com/office/officeart/2008/layout/HorizontalMultiLevelHierarchy"/>
    <dgm:cxn modelId="{BB8973B8-1B36-4EB2-97F7-E6DB1664ED43}" type="presParOf" srcId="{95570036-7020-4CF9-9FAA-1C1312988C45}" destId="{585C1436-5165-4B43-951A-262E08613F86}" srcOrd="1" destOrd="0" presId="urn:microsoft.com/office/officeart/2008/layout/HorizontalMultiLevelHierarchy"/>
    <dgm:cxn modelId="{874C6BA7-07EC-42CA-8557-C3E8844A36BA}" type="presParOf" srcId="{585C1436-5165-4B43-951A-262E08613F86}" destId="{9CECDD26-81CC-4FB3-8EAB-45BE28B6D56D}" srcOrd="0" destOrd="0" presId="urn:microsoft.com/office/officeart/2008/layout/HorizontalMultiLevelHierarchy"/>
    <dgm:cxn modelId="{88EDB811-C75D-448B-893A-829638F4D948}" type="presParOf" srcId="{585C1436-5165-4B43-951A-262E08613F86}" destId="{5B63731F-EAAC-4028-A50A-728131443D2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4B38BE-2337-4975-9A6A-488ACF2A55D2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2DE351FF-88D7-4DA7-AC39-E6C5EFDE798B}">
      <dgm:prSet phldrT="[文字]"/>
      <dgm:spPr/>
      <dgm:t>
        <a:bodyPr/>
        <a:lstStyle/>
        <a:p>
          <a:r>
            <a: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核心價值</a:t>
          </a:r>
        </a:p>
      </dgm:t>
    </dgm:pt>
    <dgm:pt modelId="{072BF5E0-6E82-4904-99B6-0C0956AA0C68}" type="parTrans" cxnId="{DE1D82FE-4B78-4194-B4D8-3D6C497A5A04}">
      <dgm:prSet/>
      <dgm:spPr/>
      <dgm:t>
        <a:bodyPr/>
        <a:lstStyle/>
        <a:p>
          <a:endParaRPr lang="zh-TW" altLang="en-US"/>
        </a:p>
      </dgm:t>
    </dgm:pt>
    <dgm:pt modelId="{3B02F53D-7765-4CE5-B8AB-C9BB0317A293}" type="sibTrans" cxnId="{DE1D82FE-4B78-4194-B4D8-3D6C497A5A04}">
      <dgm:prSet/>
      <dgm:spPr/>
      <dgm:t>
        <a:bodyPr/>
        <a:lstStyle/>
        <a:p>
          <a:endParaRPr lang="zh-TW" altLang="en-US"/>
        </a:p>
      </dgm:t>
    </dgm:pt>
    <dgm:pt modelId="{2AADD334-EB94-454C-8B80-919DF1A27931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獨立自主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合作互惠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咸有ㄧ德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革故取新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防微杜漸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endParaRPr lang="en-US" altLang="zh-TW" sz="15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endParaRPr lang="en-US" altLang="zh-TW" sz="15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endParaRPr lang="zh-TW" altLang="en-US" sz="15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319EBB0-DDBA-47AB-AB08-ABECED003FE1}" type="parTrans" cxnId="{3999B6D0-61D5-4151-A582-97619DEA801A}">
      <dgm:prSet/>
      <dgm:spPr/>
      <dgm:t>
        <a:bodyPr/>
        <a:lstStyle/>
        <a:p>
          <a:endParaRPr lang="zh-TW" altLang="en-US"/>
        </a:p>
      </dgm:t>
    </dgm:pt>
    <dgm:pt modelId="{62BC9F63-C71E-4D72-A08A-46568F2FEACA}" type="sibTrans" cxnId="{3999B6D0-61D5-4151-A582-97619DEA801A}">
      <dgm:prSet/>
      <dgm:spPr/>
      <dgm:t>
        <a:bodyPr/>
        <a:lstStyle/>
        <a:p>
          <a:endParaRPr lang="zh-TW" altLang="en-US"/>
        </a:p>
      </dgm:t>
    </dgm:pt>
    <dgm:pt modelId="{2FDE38FA-57C1-4902-B388-915608E202C3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策略方針</a:t>
          </a:r>
        </a:p>
      </dgm:t>
    </dgm:pt>
    <dgm:pt modelId="{CAB64FCB-4F2D-41BC-9975-A7F790F3D17D}" type="parTrans" cxnId="{305B5F23-F633-49EC-8F3E-1B3726CDD38D}">
      <dgm:prSet/>
      <dgm:spPr/>
      <dgm:t>
        <a:bodyPr/>
        <a:lstStyle/>
        <a:p>
          <a:endParaRPr lang="zh-TW" altLang="en-US"/>
        </a:p>
      </dgm:t>
    </dgm:pt>
    <dgm:pt modelId="{6136954F-64AF-45C5-8011-7DFE81FCAD10}" type="sibTrans" cxnId="{305B5F23-F633-49EC-8F3E-1B3726CDD38D}">
      <dgm:prSet/>
      <dgm:spPr/>
      <dgm:t>
        <a:bodyPr/>
        <a:lstStyle/>
        <a:p>
          <a:endParaRPr lang="zh-TW" altLang="en-US"/>
        </a:p>
      </dgm:t>
    </dgm:pt>
    <dgm:pt modelId="{1184B9C1-578B-4133-8C85-D2A9A62C3AC3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均聯率然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自立自強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己立立人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廣結善緣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天下為公</a:t>
          </a:r>
        </a:p>
      </dgm:t>
    </dgm:pt>
    <dgm:pt modelId="{15190998-8468-431B-A79F-D6793B2ECAD7}" type="parTrans" cxnId="{4286E41B-E61D-4067-A14B-F54D72D0C7B4}">
      <dgm:prSet/>
      <dgm:spPr/>
      <dgm:t>
        <a:bodyPr/>
        <a:lstStyle/>
        <a:p>
          <a:endParaRPr lang="zh-TW" altLang="en-US"/>
        </a:p>
      </dgm:t>
    </dgm:pt>
    <dgm:pt modelId="{DD80AB58-049C-41E2-A7A5-25F9E990985D}" type="sibTrans" cxnId="{4286E41B-E61D-4067-A14B-F54D72D0C7B4}">
      <dgm:prSet/>
      <dgm:spPr/>
      <dgm:t>
        <a:bodyPr/>
        <a:lstStyle/>
        <a:p>
          <a:endParaRPr lang="zh-TW" altLang="en-US"/>
        </a:p>
      </dgm:t>
    </dgm:pt>
    <dgm:pt modelId="{B9552B7F-BB04-42C9-A0DA-D53CD4D6388D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經略模式</a:t>
          </a:r>
        </a:p>
      </dgm:t>
    </dgm:pt>
    <dgm:pt modelId="{089CCF78-62BE-4FE3-A7E0-AD233EA85113}" type="parTrans" cxnId="{B468830D-454F-4A37-BDC3-0BD1992F9667}">
      <dgm:prSet/>
      <dgm:spPr/>
      <dgm:t>
        <a:bodyPr/>
        <a:lstStyle/>
        <a:p>
          <a:endParaRPr lang="zh-TW" altLang="en-US"/>
        </a:p>
      </dgm:t>
    </dgm:pt>
    <dgm:pt modelId="{CA615018-3CD0-4253-8E0E-B990704A6425}" type="sibTrans" cxnId="{B468830D-454F-4A37-BDC3-0BD1992F9667}">
      <dgm:prSet/>
      <dgm:spPr/>
      <dgm:t>
        <a:bodyPr/>
        <a:lstStyle/>
        <a:p>
          <a:endParaRPr lang="zh-TW" altLang="en-US"/>
        </a:p>
      </dgm:t>
    </dgm:pt>
    <dgm:pt modelId="{85ADA4AD-52C0-4824-AD5B-F25B0B572CD3}">
      <dgm:prSet phldrT="[文字]" custT="1"/>
      <dgm:spPr/>
      <dgm:t>
        <a:bodyPr/>
        <a:lstStyle/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以美利利天下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出震而成艮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知周裁成輔相道濟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思患預防立不易方</a:t>
          </a:r>
          <a:endParaRPr lang="en-US" altLang="zh-TW" sz="2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rPr>
            <a:t>遏惡揚善裒多益寡</a:t>
          </a:r>
        </a:p>
      </dgm:t>
    </dgm:pt>
    <dgm:pt modelId="{DAE74F48-72C6-47BE-A924-5AAF8D29CB7C}" type="parTrans" cxnId="{ACE53D0D-027D-4DF5-9625-6087BD676654}">
      <dgm:prSet/>
      <dgm:spPr/>
      <dgm:t>
        <a:bodyPr/>
        <a:lstStyle/>
        <a:p>
          <a:endParaRPr lang="zh-TW" altLang="en-US"/>
        </a:p>
      </dgm:t>
    </dgm:pt>
    <dgm:pt modelId="{20EAA673-1B4F-4743-98CF-BBB8FF50D948}" type="sibTrans" cxnId="{ACE53D0D-027D-4DF5-9625-6087BD676654}">
      <dgm:prSet/>
      <dgm:spPr/>
      <dgm:t>
        <a:bodyPr/>
        <a:lstStyle/>
        <a:p>
          <a:endParaRPr lang="zh-TW" altLang="en-US"/>
        </a:p>
      </dgm:t>
    </dgm:pt>
    <dgm:pt modelId="{5B735378-7F42-4217-B677-1F1E812F161B}" type="pres">
      <dgm:prSet presAssocID="{904B38BE-2337-4975-9A6A-488ACF2A55D2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70257C94-D056-420A-ADB9-B4E631B5ECAB}" type="pres">
      <dgm:prSet presAssocID="{2DE351FF-88D7-4DA7-AC39-E6C5EFDE798B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2C47B079-5E16-4412-A47A-5542F5DFCCCF}" type="pres">
      <dgm:prSet presAssocID="{2DE351FF-88D7-4DA7-AC39-E6C5EFDE798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67EAD860-9E7D-4C93-826E-82B3DE90C889}" type="pres">
      <dgm:prSet presAssocID="{2FDE38FA-57C1-4902-B388-915608E202C3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FD2FA6EA-81D5-4879-9D6E-FFD425B3A5C9}" type="pres">
      <dgm:prSet presAssocID="{2FDE38FA-57C1-4902-B388-915608E202C3}" presName="childText2" presStyleLbl="solidAlignAcc1" presStyleIdx="1" presStyleCnt="3" custLinFactNeighborX="1086" custLinFactNeighborY="-397">
        <dgm:presLayoutVars>
          <dgm:chMax val="0"/>
          <dgm:chPref val="0"/>
          <dgm:bulletEnabled val="1"/>
        </dgm:presLayoutVars>
      </dgm:prSet>
      <dgm:spPr/>
    </dgm:pt>
    <dgm:pt modelId="{2958D014-8784-4CAC-A182-78118B50F2B2}" type="pres">
      <dgm:prSet presAssocID="{B9552B7F-BB04-42C9-A0DA-D53CD4D6388D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C63EE1F5-5E1D-4421-88B9-CC99CB006F3F}" type="pres">
      <dgm:prSet presAssocID="{B9552B7F-BB04-42C9-A0DA-D53CD4D6388D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CE53D0D-027D-4DF5-9625-6087BD676654}" srcId="{B9552B7F-BB04-42C9-A0DA-D53CD4D6388D}" destId="{85ADA4AD-52C0-4824-AD5B-F25B0B572CD3}" srcOrd="0" destOrd="0" parTransId="{DAE74F48-72C6-47BE-A924-5AAF8D29CB7C}" sibTransId="{20EAA673-1B4F-4743-98CF-BBB8FF50D948}"/>
    <dgm:cxn modelId="{B468830D-454F-4A37-BDC3-0BD1992F9667}" srcId="{904B38BE-2337-4975-9A6A-488ACF2A55D2}" destId="{B9552B7F-BB04-42C9-A0DA-D53CD4D6388D}" srcOrd="2" destOrd="0" parTransId="{089CCF78-62BE-4FE3-A7E0-AD233EA85113}" sibTransId="{CA615018-3CD0-4253-8E0E-B990704A6425}"/>
    <dgm:cxn modelId="{DE75920F-608D-416A-B9BA-486887857B2C}" type="presOf" srcId="{904B38BE-2337-4975-9A6A-488ACF2A55D2}" destId="{5B735378-7F42-4217-B677-1F1E812F161B}" srcOrd="0" destOrd="0" presId="urn:microsoft.com/office/officeart/2009/3/layout/IncreasingArrowsProcess"/>
    <dgm:cxn modelId="{4286E41B-E61D-4067-A14B-F54D72D0C7B4}" srcId="{2FDE38FA-57C1-4902-B388-915608E202C3}" destId="{1184B9C1-578B-4133-8C85-D2A9A62C3AC3}" srcOrd="0" destOrd="0" parTransId="{15190998-8468-431B-A79F-D6793B2ECAD7}" sibTransId="{DD80AB58-049C-41E2-A7A5-25F9E990985D}"/>
    <dgm:cxn modelId="{305B5F23-F633-49EC-8F3E-1B3726CDD38D}" srcId="{904B38BE-2337-4975-9A6A-488ACF2A55D2}" destId="{2FDE38FA-57C1-4902-B388-915608E202C3}" srcOrd="1" destOrd="0" parTransId="{CAB64FCB-4F2D-41BC-9975-A7F790F3D17D}" sibTransId="{6136954F-64AF-45C5-8011-7DFE81FCAD10}"/>
    <dgm:cxn modelId="{242DED4C-EC07-489A-9C50-94C628AC2056}" type="presOf" srcId="{2DE351FF-88D7-4DA7-AC39-E6C5EFDE798B}" destId="{70257C94-D056-420A-ADB9-B4E631B5ECAB}" srcOrd="0" destOrd="0" presId="urn:microsoft.com/office/officeart/2009/3/layout/IncreasingArrowsProcess"/>
    <dgm:cxn modelId="{A95D2E6E-C2C7-4C4A-A1AC-4D6DEE37E748}" type="presOf" srcId="{2FDE38FA-57C1-4902-B388-915608E202C3}" destId="{67EAD860-9E7D-4C93-826E-82B3DE90C889}" srcOrd="0" destOrd="0" presId="urn:microsoft.com/office/officeart/2009/3/layout/IncreasingArrowsProcess"/>
    <dgm:cxn modelId="{DA35D994-D696-43AA-9441-6A1A3529A229}" type="presOf" srcId="{2AADD334-EB94-454C-8B80-919DF1A27931}" destId="{2C47B079-5E16-4412-A47A-5542F5DFCCCF}" srcOrd="0" destOrd="0" presId="urn:microsoft.com/office/officeart/2009/3/layout/IncreasingArrowsProcess"/>
    <dgm:cxn modelId="{F63310A9-CCCA-41D3-8273-129ABF1C62E6}" type="presOf" srcId="{1184B9C1-578B-4133-8C85-D2A9A62C3AC3}" destId="{FD2FA6EA-81D5-4879-9D6E-FFD425B3A5C9}" srcOrd="0" destOrd="0" presId="urn:microsoft.com/office/officeart/2009/3/layout/IncreasingArrowsProcess"/>
    <dgm:cxn modelId="{C6C148BC-CB73-4929-B01C-002040CF01F2}" type="presOf" srcId="{85ADA4AD-52C0-4824-AD5B-F25B0B572CD3}" destId="{C63EE1F5-5E1D-4421-88B9-CC99CB006F3F}" srcOrd="0" destOrd="0" presId="urn:microsoft.com/office/officeart/2009/3/layout/IncreasingArrowsProcess"/>
    <dgm:cxn modelId="{0AAD79C7-83EE-428F-895A-367F5CC81FD3}" type="presOf" srcId="{B9552B7F-BB04-42C9-A0DA-D53CD4D6388D}" destId="{2958D014-8784-4CAC-A182-78118B50F2B2}" srcOrd="0" destOrd="0" presId="urn:microsoft.com/office/officeart/2009/3/layout/IncreasingArrowsProcess"/>
    <dgm:cxn modelId="{3999B6D0-61D5-4151-A582-97619DEA801A}" srcId="{2DE351FF-88D7-4DA7-AC39-E6C5EFDE798B}" destId="{2AADD334-EB94-454C-8B80-919DF1A27931}" srcOrd="0" destOrd="0" parTransId="{4319EBB0-DDBA-47AB-AB08-ABECED003FE1}" sibTransId="{62BC9F63-C71E-4D72-A08A-46568F2FEACA}"/>
    <dgm:cxn modelId="{DE1D82FE-4B78-4194-B4D8-3D6C497A5A04}" srcId="{904B38BE-2337-4975-9A6A-488ACF2A55D2}" destId="{2DE351FF-88D7-4DA7-AC39-E6C5EFDE798B}" srcOrd="0" destOrd="0" parTransId="{072BF5E0-6E82-4904-99B6-0C0956AA0C68}" sibTransId="{3B02F53D-7765-4CE5-B8AB-C9BB0317A293}"/>
    <dgm:cxn modelId="{D496084E-292E-4FFB-8621-EBC8A3497C0C}" type="presParOf" srcId="{5B735378-7F42-4217-B677-1F1E812F161B}" destId="{70257C94-D056-420A-ADB9-B4E631B5ECAB}" srcOrd="0" destOrd="0" presId="urn:microsoft.com/office/officeart/2009/3/layout/IncreasingArrowsProcess"/>
    <dgm:cxn modelId="{9D620D3A-3A83-40D0-826E-2FD4B056D25B}" type="presParOf" srcId="{5B735378-7F42-4217-B677-1F1E812F161B}" destId="{2C47B079-5E16-4412-A47A-5542F5DFCCCF}" srcOrd="1" destOrd="0" presId="urn:microsoft.com/office/officeart/2009/3/layout/IncreasingArrowsProcess"/>
    <dgm:cxn modelId="{5CFAF0FE-849C-4265-A582-432FFBC1DEFD}" type="presParOf" srcId="{5B735378-7F42-4217-B677-1F1E812F161B}" destId="{67EAD860-9E7D-4C93-826E-82B3DE90C889}" srcOrd="2" destOrd="0" presId="urn:microsoft.com/office/officeart/2009/3/layout/IncreasingArrowsProcess"/>
    <dgm:cxn modelId="{3E6C4D2D-07D2-4CE3-966E-0734AA55A555}" type="presParOf" srcId="{5B735378-7F42-4217-B677-1F1E812F161B}" destId="{FD2FA6EA-81D5-4879-9D6E-FFD425B3A5C9}" srcOrd="3" destOrd="0" presId="urn:microsoft.com/office/officeart/2009/3/layout/IncreasingArrowsProcess"/>
    <dgm:cxn modelId="{A1245A41-A403-409A-91FF-9048DDD3A531}" type="presParOf" srcId="{5B735378-7F42-4217-B677-1F1E812F161B}" destId="{2958D014-8784-4CAC-A182-78118B50F2B2}" srcOrd="4" destOrd="0" presId="urn:microsoft.com/office/officeart/2009/3/layout/IncreasingArrowsProcess"/>
    <dgm:cxn modelId="{2508E224-6D76-48BF-A5BF-36BF4BB86746}" type="presParOf" srcId="{5B735378-7F42-4217-B677-1F1E812F161B}" destId="{C63EE1F5-5E1D-4421-88B9-CC99CB006F3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833298-D62D-4EA7-96EE-3D8446B09DF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7F94C1F4-9403-471A-A6CD-53AF64804395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伊尹→咸有一德→傅說</a:t>
          </a:r>
        </a:p>
      </dgm:t>
    </dgm:pt>
    <dgm:pt modelId="{5DE54D75-F749-4C2B-9AF8-1E1F71803CAF}" type="parTrans" cxnId="{91F6EDA4-C46B-44BF-A044-1455E197FD2A}">
      <dgm:prSet/>
      <dgm:spPr/>
      <dgm:t>
        <a:bodyPr/>
        <a:lstStyle/>
        <a:p>
          <a:endParaRPr lang="zh-TW" altLang="en-US"/>
        </a:p>
      </dgm:t>
    </dgm:pt>
    <dgm:pt modelId="{7EAD5436-3670-4BCA-B832-EDB4BC1E6A93}" type="sibTrans" cxnId="{91F6EDA4-C46B-44BF-A044-1455E197FD2A}">
      <dgm:prSet/>
      <dgm:spPr/>
      <dgm:t>
        <a:bodyPr/>
        <a:lstStyle/>
        <a:p>
          <a:endParaRPr lang="zh-TW" altLang="en-US"/>
        </a:p>
      </dgm:t>
    </dgm:pt>
    <dgm:pt modelId="{63A14C31-7E00-48AC-9D16-69BDC2EF660A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姜太公→漁鹽之利→</a:t>
          </a:r>
          <a:r>
            <a:rPr lang="zh-TW" altLang="en-US" b="0" i="0" dirty="0">
              <a:latin typeface="標楷體" panose="03000509000000000000" pitchFamily="65" charset="-120"/>
              <a:ea typeface="標楷體" panose="03000509000000000000" pitchFamily="65" charset="-120"/>
            </a:rPr>
            <a:t>管仲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E6D0C76-9E47-41AC-8D95-15376172A7A7}" type="parTrans" cxnId="{FD3840C6-2C34-41C4-AC1A-CDB4268349DC}">
      <dgm:prSet/>
      <dgm:spPr/>
      <dgm:t>
        <a:bodyPr/>
        <a:lstStyle/>
        <a:p>
          <a:endParaRPr lang="zh-TW" altLang="en-US"/>
        </a:p>
      </dgm:t>
    </dgm:pt>
    <dgm:pt modelId="{B5F8F4A5-D021-43AF-BA9F-2714CF6B42BE}" type="sibTrans" cxnId="{FD3840C6-2C34-41C4-AC1A-CDB4268349DC}">
      <dgm:prSet/>
      <dgm:spPr/>
      <dgm:t>
        <a:bodyPr/>
        <a:lstStyle/>
        <a:p>
          <a:endParaRPr lang="zh-TW" altLang="en-US"/>
        </a:p>
      </dgm:t>
    </dgm:pt>
    <dgm:pt modelId="{BC10C19B-BAF2-41C1-A3F0-E06D5CF0D93E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范蠡→</a:t>
          </a:r>
          <a:r>
            <a:rPr lang="zh-TW" altLang="en-US" b="0" i="0" dirty="0">
              <a:latin typeface="標楷體" panose="03000509000000000000" pitchFamily="65" charset="-120"/>
              <a:ea typeface="標楷體" panose="03000509000000000000" pitchFamily="65" charset="-120"/>
            </a:rPr>
            <a:t>富好行德</a:t>
          </a:r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→</a:t>
          </a:r>
          <a:r>
            <a:rPr lang="zh-TW" altLang="en-US" b="0" i="0" dirty="0">
              <a:latin typeface="標楷體" panose="03000509000000000000" pitchFamily="65" charset="-120"/>
              <a:ea typeface="標楷體" panose="03000509000000000000" pitchFamily="65" charset="-120"/>
            </a:rPr>
            <a:t>任時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2ED5325-FC32-4EF2-948D-D1D3DE442EA0}" type="parTrans" cxnId="{58FB314B-21FE-4217-B279-875AB5E98BC9}">
      <dgm:prSet/>
      <dgm:spPr/>
      <dgm:t>
        <a:bodyPr/>
        <a:lstStyle/>
        <a:p>
          <a:endParaRPr lang="zh-TW" altLang="en-US"/>
        </a:p>
      </dgm:t>
    </dgm:pt>
    <dgm:pt modelId="{610DDB89-C783-4672-932A-9F02F53A66F4}" type="sibTrans" cxnId="{58FB314B-21FE-4217-B279-875AB5E98BC9}">
      <dgm:prSet/>
      <dgm:spPr/>
      <dgm:t>
        <a:bodyPr/>
        <a:lstStyle/>
        <a:p>
          <a:endParaRPr lang="zh-TW" altLang="en-US"/>
        </a:p>
      </dgm:t>
    </dgm:pt>
    <dgm:pt modelId="{565B7AF3-10DD-4DD5-A2B9-9B4960E1832A}" type="pres">
      <dgm:prSet presAssocID="{67833298-D62D-4EA7-96EE-3D8446B09DFC}" presName="outerComposite" presStyleCnt="0">
        <dgm:presLayoutVars>
          <dgm:chMax val="5"/>
          <dgm:dir/>
          <dgm:resizeHandles val="exact"/>
        </dgm:presLayoutVars>
      </dgm:prSet>
      <dgm:spPr/>
    </dgm:pt>
    <dgm:pt modelId="{7B7D33AA-74D4-4053-A355-DC409D657C2F}" type="pres">
      <dgm:prSet presAssocID="{67833298-D62D-4EA7-96EE-3D8446B09DFC}" presName="dummyMaxCanvas" presStyleCnt="0">
        <dgm:presLayoutVars/>
      </dgm:prSet>
      <dgm:spPr/>
    </dgm:pt>
    <dgm:pt modelId="{7F168017-5A85-4DE9-B2F6-0276B8A6B337}" type="pres">
      <dgm:prSet presAssocID="{67833298-D62D-4EA7-96EE-3D8446B09DFC}" presName="ThreeNodes_1" presStyleLbl="node1" presStyleIdx="0" presStyleCnt="3">
        <dgm:presLayoutVars>
          <dgm:bulletEnabled val="1"/>
        </dgm:presLayoutVars>
      </dgm:prSet>
      <dgm:spPr/>
    </dgm:pt>
    <dgm:pt modelId="{C93A752A-52C5-49AD-9DED-FF9862EAC163}" type="pres">
      <dgm:prSet presAssocID="{67833298-D62D-4EA7-96EE-3D8446B09DFC}" presName="ThreeNodes_2" presStyleLbl="node1" presStyleIdx="1" presStyleCnt="3">
        <dgm:presLayoutVars>
          <dgm:bulletEnabled val="1"/>
        </dgm:presLayoutVars>
      </dgm:prSet>
      <dgm:spPr/>
    </dgm:pt>
    <dgm:pt modelId="{F8940669-1C68-405B-9565-8FD6B8003064}" type="pres">
      <dgm:prSet presAssocID="{67833298-D62D-4EA7-96EE-3D8446B09DFC}" presName="ThreeNodes_3" presStyleLbl="node1" presStyleIdx="2" presStyleCnt="3">
        <dgm:presLayoutVars>
          <dgm:bulletEnabled val="1"/>
        </dgm:presLayoutVars>
      </dgm:prSet>
      <dgm:spPr/>
    </dgm:pt>
    <dgm:pt modelId="{5A9B9090-D737-48BD-BE73-399714A5808A}" type="pres">
      <dgm:prSet presAssocID="{67833298-D62D-4EA7-96EE-3D8446B09DFC}" presName="ThreeConn_1-2" presStyleLbl="fgAccFollowNode1" presStyleIdx="0" presStyleCnt="2">
        <dgm:presLayoutVars>
          <dgm:bulletEnabled val="1"/>
        </dgm:presLayoutVars>
      </dgm:prSet>
      <dgm:spPr/>
    </dgm:pt>
    <dgm:pt modelId="{F0EEDC5C-80D4-48D5-AD33-C6A32B388668}" type="pres">
      <dgm:prSet presAssocID="{67833298-D62D-4EA7-96EE-3D8446B09DFC}" presName="ThreeConn_2-3" presStyleLbl="fgAccFollowNode1" presStyleIdx="1" presStyleCnt="2">
        <dgm:presLayoutVars>
          <dgm:bulletEnabled val="1"/>
        </dgm:presLayoutVars>
      </dgm:prSet>
      <dgm:spPr/>
    </dgm:pt>
    <dgm:pt modelId="{669DCBFC-5795-49CD-892B-30F375EEE952}" type="pres">
      <dgm:prSet presAssocID="{67833298-D62D-4EA7-96EE-3D8446B09DFC}" presName="ThreeNodes_1_text" presStyleLbl="node1" presStyleIdx="2" presStyleCnt="3">
        <dgm:presLayoutVars>
          <dgm:bulletEnabled val="1"/>
        </dgm:presLayoutVars>
      </dgm:prSet>
      <dgm:spPr/>
    </dgm:pt>
    <dgm:pt modelId="{443BCFB5-DF54-43DB-9142-BBE8C081FBF3}" type="pres">
      <dgm:prSet presAssocID="{67833298-D62D-4EA7-96EE-3D8446B09DFC}" presName="ThreeNodes_2_text" presStyleLbl="node1" presStyleIdx="2" presStyleCnt="3">
        <dgm:presLayoutVars>
          <dgm:bulletEnabled val="1"/>
        </dgm:presLayoutVars>
      </dgm:prSet>
      <dgm:spPr/>
    </dgm:pt>
    <dgm:pt modelId="{ACB27D24-2D9C-4D25-BD87-1DFAD6C05D38}" type="pres">
      <dgm:prSet presAssocID="{67833298-D62D-4EA7-96EE-3D8446B09DFC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BBF3A12-3094-45A9-8F7B-899CDD3D5FF6}" type="presOf" srcId="{63A14C31-7E00-48AC-9D16-69BDC2EF660A}" destId="{443BCFB5-DF54-43DB-9142-BBE8C081FBF3}" srcOrd="1" destOrd="0" presId="urn:microsoft.com/office/officeart/2005/8/layout/vProcess5"/>
    <dgm:cxn modelId="{594F2637-0718-42D6-AFB1-6874B3BEAE24}" type="presOf" srcId="{7F94C1F4-9403-471A-A6CD-53AF64804395}" destId="{7F168017-5A85-4DE9-B2F6-0276B8A6B337}" srcOrd="0" destOrd="0" presId="urn:microsoft.com/office/officeart/2005/8/layout/vProcess5"/>
    <dgm:cxn modelId="{4F82193B-249C-4E92-9C7E-1E0930079AA8}" type="presOf" srcId="{B5F8F4A5-D021-43AF-BA9F-2714CF6B42BE}" destId="{F0EEDC5C-80D4-48D5-AD33-C6A32B388668}" srcOrd="0" destOrd="0" presId="urn:microsoft.com/office/officeart/2005/8/layout/vProcess5"/>
    <dgm:cxn modelId="{45054046-9E54-46EC-AD2E-D81F6E6B52E5}" type="presOf" srcId="{67833298-D62D-4EA7-96EE-3D8446B09DFC}" destId="{565B7AF3-10DD-4DD5-A2B9-9B4960E1832A}" srcOrd="0" destOrd="0" presId="urn:microsoft.com/office/officeart/2005/8/layout/vProcess5"/>
    <dgm:cxn modelId="{58FB314B-21FE-4217-B279-875AB5E98BC9}" srcId="{67833298-D62D-4EA7-96EE-3D8446B09DFC}" destId="{BC10C19B-BAF2-41C1-A3F0-E06D5CF0D93E}" srcOrd="2" destOrd="0" parTransId="{B2ED5325-FC32-4EF2-948D-D1D3DE442EA0}" sibTransId="{610DDB89-C783-4672-932A-9F02F53A66F4}"/>
    <dgm:cxn modelId="{024E804B-5E06-492D-9DDE-8D8BD6630949}" type="presOf" srcId="{7EAD5436-3670-4BCA-B832-EDB4BC1E6A93}" destId="{5A9B9090-D737-48BD-BE73-399714A5808A}" srcOrd="0" destOrd="0" presId="urn:microsoft.com/office/officeart/2005/8/layout/vProcess5"/>
    <dgm:cxn modelId="{A8162850-48AB-43BC-846D-2602828B1E07}" type="presOf" srcId="{7F94C1F4-9403-471A-A6CD-53AF64804395}" destId="{669DCBFC-5795-49CD-892B-30F375EEE952}" srcOrd="1" destOrd="0" presId="urn:microsoft.com/office/officeart/2005/8/layout/vProcess5"/>
    <dgm:cxn modelId="{02A9C678-6E77-4186-A25C-C447A0BAD807}" type="presOf" srcId="{63A14C31-7E00-48AC-9D16-69BDC2EF660A}" destId="{C93A752A-52C5-49AD-9DED-FF9862EAC163}" srcOrd="0" destOrd="0" presId="urn:microsoft.com/office/officeart/2005/8/layout/vProcess5"/>
    <dgm:cxn modelId="{91F6EDA4-C46B-44BF-A044-1455E197FD2A}" srcId="{67833298-D62D-4EA7-96EE-3D8446B09DFC}" destId="{7F94C1F4-9403-471A-A6CD-53AF64804395}" srcOrd="0" destOrd="0" parTransId="{5DE54D75-F749-4C2B-9AF8-1E1F71803CAF}" sibTransId="{7EAD5436-3670-4BCA-B832-EDB4BC1E6A93}"/>
    <dgm:cxn modelId="{FD3840C6-2C34-41C4-AC1A-CDB4268349DC}" srcId="{67833298-D62D-4EA7-96EE-3D8446B09DFC}" destId="{63A14C31-7E00-48AC-9D16-69BDC2EF660A}" srcOrd="1" destOrd="0" parTransId="{CE6D0C76-9E47-41AC-8D95-15376172A7A7}" sibTransId="{B5F8F4A5-D021-43AF-BA9F-2714CF6B42BE}"/>
    <dgm:cxn modelId="{277FCFC7-138F-4F23-961C-74134B1D32D5}" type="presOf" srcId="{BC10C19B-BAF2-41C1-A3F0-E06D5CF0D93E}" destId="{ACB27D24-2D9C-4D25-BD87-1DFAD6C05D38}" srcOrd="1" destOrd="0" presId="urn:microsoft.com/office/officeart/2005/8/layout/vProcess5"/>
    <dgm:cxn modelId="{336955E9-6656-44CA-97A6-4A66052671A2}" type="presOf" srcId="{BC10C19B-BAF2-41C1-A3F0-E06D5CF0D93E}" destId="{F8940669-1C68-405B-9565-8FD6B8003064}" srcOrd="0" destOrd="0" presId="urn:microsoft.com/office/officeart/2005/8/layout/vProcess5"/>
    <dgm:cxn modelId="{D635EBC5-020E-497B-8750-EAC2EE0C2A2C}" type="presParOf" srcId="{565B7AF3-10DD-4DD5-A2B9-9B4960E1832A}" destId="{7B7D33AA-74D4-4053-A355-DC409D657C2F}" srcOrd="0" destOrd="0" presId="urn:microsoft.com/office/officeart/2005/8/layout/vProcess5"/>
    <dgm:cxn modelId="{6A18B0F0-E453-488B-A839-B09015168428}" type="presParOf" srcId="{565B7AF3-10DD-4DD5-A2B9-9B4960E1832A}" destId="{7F168017-5A85-4DE9-B2F6-0276B8A6B337}" srcOrd="1" destOrd="0" presId="urn:microsoft.com/office/officeart/2005/8/layout/vProcess5"/>
    <dgm:cxn modelId="{C5913E7F-586D-4213-B16A-AA77DF8A3ADC}" type="presParOf" srcId="{565B7AF3-10DD-4DD5-A2B9-9B4960E1832A}" destId="{C93A752A-52C5-49AD-9DED-FF9862EAC163}" srcOrd="2" destOrd="0" presId="urn:microsoft.com/office/officeart/2005/8/layout/vProcess5"/>
    <dgm:cxn modelId="{5946951E-19D2-452F-B234-BD2428101D8C}" type="presParOf" srcId="{565B7AF3-10DD-4DD5-A2B9-9B4960E1832A}" destId="{F8940669-1C68-405B-9565-8FD6B8003064}" srcOrd="3" destOrd="0" presId="urn:microsoft.com/office/officeart/2005/8/layout/vProcess5"/>
    <dgm:cxn modelId="{6B1D751C-B313-4B93-AEDE-8836A79D95FF}" type="presParOf" srcId="{565B7AF3-10DD-4DD5-A2B9-9B4960E1832A}" destId="{5A9B9090-D737-48BD-BE73-399714A5808A}" srcOrd="4" destOrd="0" presId="urn:microsoft.com/office/officeart/2005/8/layout/vProcess5"/>
    <dgm:cxn modelId="{72113EE9-F5D0-4C5E-8D48-A2AEE3721605}" type="presParOf" srcId="{565B7AF3-10DD-4DD5-A2B9-9B4960E1832A}" destId="{F0EEDC5C-80D4-48D5-AD33-C6A32B388668}" srcOrd="5" destOrd="0" presId="urn:microsoft.com/office/officeart/2005/8/layout/vProcess5"/>
    <dgm:cxn modelId="{2EDF1A8D-EE51-4321-B53A-D9F54C253901}" type="presParOf" srcId="{565B7AF3-10DD-4DD5-A2B9-9B4960E1832A}" destId="{669DCBFC-5795-49CD-892B-30F375EEE952}" srcOrd="6" destOrd="0" presId="urn:microsoft.com/office/officeart/2005/8/layout/vProcess5"/>
    <dgm:cxn modelId="{BC201FB1-7683-424A-9E8A-82E2002F5C21}" type="presParOf" srcId="{565B7AF3-10DD-4DD5-A2B9-9B4960E1832A}" destId="{443BCFB5-DF54-43DB-9142-BBE8C081FBF3}" srcOrd="7" destOrd="0" presId="urn:microsoft.com/office/officeart/2005/8/layout/vProcess5"/>
    <dgm:cxn modelId="{B5F810B5-1D70-44B5-AD5B-2A15E6AA71F9}" type="presParOf" srcId="{565B7AF3-10DD-4DD5-A2B9-9B4960E1832A}" destId="{ACB27D24-2D9C-4D25-BD87-1DFAD6C05D3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38FC04-070A-4DA9-949A-E501AAFD3C5C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0B1F2B96-8275-45DA-9F3C-4680B683740B}">
      <dgm:prSet phldrT="[文字]" custT="1"/>
      <dgm:spPr/>
      <dgm:t>
        <a:bodyPr/>
        <a:lstStyle/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富蘭克林</a:t>
          </a:r>
        </a:p>
      </dgm:t>
    </dgm:pt>
    <dgm:pt modelId="{A26CD653-6E0F-438E-8940-A6FBDFAD57D1}" type="parTrans" cxnId="{F0D467A6-D633-4EFF-9AC0-39CCF74F6DDD}">
      <dgm:prSet/>
      <dgm:spPr/>
      <dgm:t>
        <a:bodyPr/>
        <a:lstStyle/>
        <a:p>
          <a:endParaRPr lang="zh-TW" altLang="en-US"/>
        </a:p>
      </dgm:t>
    </dgm:pt>
    <dgm:pt modelId="{394918FB-7C08-4715-8C48-87563EEAD555}" type="sibTrans" cxnId="{F0D467A6-D633-4EFF-9AC0-39CCF74F6DDD}">
      <dgm:prSet/>
      <dgm:spPr/>
      <dgm:t>
        <a:bodyPr/>
        <a:lstStyle/>
        <a:p>
          <a:endParaRPr lang="zh-TW" altLang="en-US"/>
        </a:p>
      </dgm:t>
    </dgm:pt>
    <dgm:pt modelId="{D820A928-83B0-43FE-AFFE-E62DB71A5C39}">
      <dgm:prSet phldrT="[文字]" custT="1"/>
      <dgm:spPr/>
      <dgm:t>
        <a:bodyPr/>
        <a:lstStyle/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開創新創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服務領導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開創未來</a:t>
          </a:r>
        </a:p>
      </dgm:t>
    </dgm:pt>
    <dgm:pt modelId="{015ACE98-CDEC-407E-A75E-DDB38675B16C}" type="parTrans" cxnId="{A181CEC7-3322-4F7C-B3D9-26945E125DE6}">
      <dgm:prSet/>
      <dgm:spPr/>
      <dgm:t>
        <a:bodyPr/>
        <a:lstStyle/>
        <a:p>
          <a:endParaRPr lang="zh-TW" altLang="en-US"/>
        </a:p>
      </dgm:t>
    </dgm:pt>
    <dgm:pt modelId="{622E7892-1031-4775-95E6-DEFDC09B1FE6}" type="sibTrans" cxnId="{A181CEC7-3322-4F7C-B3D9-26945E125DE6}">
      <dgm:prSet/>
      <dgm:spPr/>
      <dgm:t>
        <a:bodyPr/>
        <a:lstStyle/>
        <a:p>
          <a:endParaRPr lang="zh-TW" altLang="en-US"/>
        </a:p>
      </dgm:t>
    </dgm:pt>
    <dgm:pt modelId="{E8EFE5BA-F696-4D9E-B5BD-28160239ED96}">
      <dgm:prSet phldrT="[文字]" custT="1"/>
      <dgm:spPr/>
      <dgm:t>
        <a:bodyPr/>
        <a:lstStyle/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華倫巴菲特</a:t>
          </a:r>
        </a:p>
      </dgm:t>
    </dgm:pt>
    <dgm:pt modelId="{C74F087E-2A3E-4A34-942C-98126943D398}" type="parTrans" cxnId="{D7F391BF-918A-4504-B34F-EF4C7376DB33}">
      <dgm:prSet/>
      <dgm:spPr/>
      <dgm:t>
        <a:bodyPr/>
        <a:lstStyle/>
        <a:p>
          <a:endParaRPr lang="zh-TW" altLang="en-US"/>
        </a:p>
      </dgm:t>
    </dgm:pt>
    <dgm:pt modelId="{F2AE3C1C-21DB-438C-990B-5FFD90DB57A6}" type="sibTrans" cxnId="{D7F391BF-918A-4504-B34F-EF4C7376DB33}">
      <dgm:prSet/>
      <dgm:spPr/>
      <dgm:t>
        <a:bodyPr/>
        <a:lstStyle/>
        <a:p>
          <a:endParaRPr lang="zh-TW" altLang="en-US"/>
        </a:p>
      </dgm:t>
    </dgm:pt>
    <dgm:pt modelId="{55394C8E-6BD0-466E-9D77-182EED664F24}">
      <dgm:prSet phldrT="[文字]" custT="1"/>
      <dgm:spPr/>
      <dgm:t>
        <a:bodyPr/>
        <a:lstStyle/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價值投資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跨域整合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貢獻社會</a:t>
          </a:r>
        </a:p>
      </dgm:t>
    </dgm:pt>
    <dgm:pt modelId="{86D340B0-D854-4D04-866C-A5FBD39B846A}" type="parTrans" cxnId="{B70845C8-1544-4051-AD8C-083A42C0D2D1}">
      <dgm:prSet/>
      <dgm:spPr/>
      <dgm:t>
        <a:bodyPr/>
        <a:lstStyle/>
        <a:p>
          <a:endParaRPr lang="zh-TW" altLang="en-US"/>
        </a:p>
      </dgm:t>
    </dgm:pt>
    <dgm:pt modelId="{76E02636-0202-4701-B17F-CD7A5C756AE3}" type="sibTrans" cxnId="{B70845C8-1544-4051-AD8C-083A42C0D2D1}">
      <dgm:prSet/>
      <dgm:spPr/>
      <dgm:t>
        <a:bodyPr/>
        <a:lstStyle/>
        <a:p>
          <a:endParaRPr lang="zh-TW" altLang="en-US"/>
        </a:p>
      </dgm:t>
    </dgm:pt>
    <dgm:pt modelId="{27E46C70-7818-42B6-868A-C1DFC166BD3D}">
      <dgm:prSet phldrT="[文字]" custT="1"/>
      <dgm:spPr/>
      <dgm:t>
        <a:bodyPr/>
        <a:lstStyle/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傑克威爾許</a:t>
          </a:r>
        </a:p>
      </dgm:t>
    </dgm:pt>
    <dgm:pt modelId="{F2EF153F-CF74-49BD-90DA-7D323A51DE22}" type="parTrans" cxnId="{CA7AFEBB-A354-4ED9-A62A-818DBAFC6BFE}">
      <dgm:prSet/>
      <dgm:spPr/>
      <dgm:t>
        <a:bodyPr/>
        <a:lstStyle/>
        <a:p>
          <a:endParaRPr lang="zh-TW" altLang="en-US"/>
        </a:p>
      </dgm:t>
    </dgm:pt>
    <dgm:pt modelId="{B07BF219-12D4-46C0-B449-FA161EF52821}" type="sibTrans" cxnId="{CA7AFEBB-A354-4ED9-A62A-818DBAFC6BFE}">
      <dgm:prSet/>
      <dgm:spPr/>
      <dgm:t>
        <a:bodyPr/>
        <a:lstStyle/>
        <a:p>
          <a:endParaRPr lang="zh-TW" altLang="en-US"/>
        </a:p>
      </dgm:t>
    </dgm:pt>
    <dgm:pt modelId="{073F4E78-A275-46D9-9FAB-A690B0A3C91D}">
      <dgm:prSet phldrT="[文字]" custT="1"/>
      <dgm:spPr/>
      <dgm:t>
        <a:bodyPr/>
        <a:lstStyle/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革新領導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創造價值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開創新局</a:t>
          </a:r>
        </a:p>
      </dgm:t>
    </dgm:pt>
    <dgm:pt modelId="{CA17FCCC-86CD-44CE-9E84-5D0248B9C103}" type="parTrans" cxnId="{F9D5AA17-E417-4AD2-AA34-62538187F0D3}">
      <dgm:prSet/>
      <dgm:spPr/>
      <dgm:t>
        <a:bodyPr/>
        <a:lstStyle/>
        <a:p>
          <a:endParaRPr lang="zh-TW" altLang="en-US"/>
        </a:p>
      </dgm:t>
    </dgm:pt>
    <dgm:pt modelId="{1D86F306-2865-4E4D-8235-D9B248B1DAD6}" type="sibTrans" cxnId="{F9D5AA17-E417-4AD2-AA34-62538187F0D3}">
      <dgm:prSet/>
      <dgm:spPr/>
      <dgm:t>
        <a:bodyPr/>
        <a:lstStyle/>
        <a:p>
          <a:endParaRPr lang="zh-TW" altLang="en-US"/>
        </a:p>
      </dgm:t>
    </dgm:pt>
    <dgm:pt modelId="{A508365B-B3E4-4CBE-A25E-08A594298EF7}" type="pres">
      <dgm:prSet presAssocID="{A238FC04-070A-4DA9-949A-E501AAFD3C5C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544AD04A-136A-4D2B-AFF6-3E4C59CD4EF3}" type="pres">
      <dgm:prSet presAssocID="{0B1F2B96-8275-45DA-9F3C-4680B683740B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46332CFC-5662-42C4-8767-26317ED48648}" type="pres">
      <dgm:prSet presAssocID="{0B1F2B96-8275-45DA-9F3C-4680B683740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F567AAC8-B916-4CAA-A9B6-36C17C4B7DE2}" type="pres">
      <dgm:prSet presAssocID="{E8EFE5BA-F696-4D9E-B5BD-28160239ED96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6EAB5385-76DB-486C-88B7-A288BD85500F}" type="pres">
      <dgm:prSet presAssocID="{E8EFE5BA-F696-4D9E-B5BD-28160239ED96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6475E3BE-5E8F-499D-B35C-C2F18D6D4323}" type="pres">
      <dgm:prSet presAssocID="{27E46C70-7818-42B6-868A-C1DFC166BD3D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F02E6549-EDE0-4B9E-98E1-3802C0B3147A}" type="pres">
      <dgm:prSet presAssocID="{27E46C70-7818-42B6-868A-C1DFC166BD3D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9D5AA17-E417-4AD2-AA34-62538187F0D3}" srcId="{27E46C70-7818-42B6-868A-C1DFC166BD3D}" destId="{073F4E78-A275-46D9-9FAB-A690B0A3C91D}" srcOrd="0" destOrd="0" parTransId="{CA17FCCC-86CD-44CE-9E84-5D0248B9C103}" sibTransId="{1D86F306-2865-4E4D-8235-D9B248B1DAD6}"/>
    <dgm:cxn modelId="{4CC5A75D-AFE3-497B-84C8-AE7040793E68}" type="presOf" srcId="{073F4E78-A275-46D9-9FAB-A690B0A3C91D}" destId="{F02E6549-EDE0-4B9E-98E1-3802C0B3147A}" srcOrd="0" destOrd="0" presId="urn:microsoft.com/office/officeart/2009/3/layout/IncreasingArrowsProcess"/>
    <dgm:cxn modelId="{87A6286A-2C01-46E2-8C91-72F0251F18BC}" type="presOf" srcId="{27E46C70-7818-42B6-868A-C1DFC166BD3D}" destId="{6475E3BE-5E8F-499D-B35C-C2F18D6D4323}" srcOrd="0" destOrd="0" presId="urn:microsoft.com/office/officeart/2009/3/layout/IncreasingArrowsProcess"/>
    <dgm:cxn modelId="{F55A7479-B3C2-4A62-956B-7653ADAA0E24}" type="presOf" srcId="{0B1F2B96-8275-45DA-9F3C-4680B683740B}" destId="{544AD04A-136A-4D2B-AFF6-3E4C59CD4EF3}" srcOrd="0" destOrd="0" presId="urn:microsoft.com/office/officeart/2009/3/layout/IncreasingArrowsProcess"/>
    <dgm:cxn modelId="{B4DA127B-2C86-42CD-8BA9-BCAAA7A282A6}" type="presOf" srcId="{A238FC04-070A-4DA9-949A-E501AAFD3C5C}" destId="{A508365B-B3E4-4CBE-A25E-08A594298EF7}" srcOrd="0" destOrd="0" presId="urn:microsoft.com/office/officeart/2009/3/layout/IncreasingArrowsProcess"/>
    <dgm:cxn modelId="{F0D467A6-D633-4EFF-9AC0-39CCF74F6DDD}" srcId="{A238FC04-070A-4DA9-949A-E501AAFD3C5C}" destId="{0B1F2B96-8275-45DA-9F3C-4680B683740B}" srcOrd="0" destOrd="0" parTransId="{A26CD653-6E0F-438E-8940-A6FBDFAD57D1}" sibTransId="{394918FB-7C08-4715-8C48-87563EEAD555}"/>
    <dgm:cxn modelId="{278A4BB3-B049-4ED3-B44B-6369B462EB0A}" type="presOf" srcId="{55394C8E-6BD0-466E-9D77-182EED664F24}" destId="{6EAB5385-76DB-486C-88B7-A288BD85500F}" srcOrd="0" destOrd="0" presId="urn:microsoft.com/office/officeart/2009/3/layout/IncreasingArrowsProcess"/>
    <dgm:cxn modelId="{CA7AFEBB-A354-4ED9-A62A-818DBAFC6BFE}" srcId="{A238FC04-070A-4DA9-949A-E501AAFD3C5C}" destId="{27E46C70-7818-42B6-868A-C1DFC166BD3D}" srcOrd="2" destOrd="0" parTransId="{F2EF153F-CF74-49BD-90DA-7D323A51DE22}" sibTransId="{B07BF219-12D4-46C0-B449-FA161EF52821}"/>
    <dgm:cxn modelId="{D7F391BF-918A-4504-B34F-EF4C7376DB33}" srcId="{A238FC04-070A-4DA9-949A-E501AAFD3C5C}" destId="{E8EFE5BA-F696-4D9E-B5BD-28160239ED96}" srcOrd="1" destOrd="0" parTransId="{C74F087E-2A3E-4A34-942C-98126943D398}" sibTransId="{F2AE3C1C-21DB-438C-990B-5FFD90DB57A6}"/>
    <dgm:cxn modelId="{A181CEC7-3322-4F7C-B3D9-26945E125DE6}" srcId="{0B1F2B96-8275-45DA-9F3C-4680B683740B}" destId="{D820A928-83B0-43FE-AFFE-E62DB71A5C39}" srcOrd="0" destOrd="0" parTransId="{015ACE98-CDEC-407E-A75E-DDB38675B16C}" sibTransId="{622E7892-1031-4775-95E6-DEFDC09B1FE6}"/>
    <dgm:cxn modelId="{B70845C8-1544-4051-AD8C-083A42C0D2D1}" srcId="{E8EFE5BA-F696-4D9E-B5BD-28160239ED96}" destId="{55394C8E-6BD0-466E-9D77-182EED664F24}" srcOrd="0" destOrd="0" parTransId="{86D340B0-D854-4D04-866C-A5FBD39B846A}" sibTransId="{76E02636-0202-4701-B17F-CD7A5C756AE3}"/>
    <dgm:cxn modelId="{FF6EE9E5-1B3B-4C27-86F4-9B60DD3B5AC1}" type="presOf" srcId="{E8EFE5BA-F696-4D9E-B5BD-28160239ED96}" destId="{F567AAC8-B916-4CAA-A9B6-36C17C4B7DE2}" srcOrd="0" destOrd="0" presId="urn:microsoft.com/office/officeart/2009/3/layout/IncreasingArrowsProcess"/>
    <dgm:cxn modelId="{623317F5-EAAA-4A1B-BCA9-242B2EB64A5F}" type="presOf" srcId="{D820A928-83B0-43FE-AFFE-E62DB71A5C39}" destId="{46332CFC-5662-42C4-8767-26317ED48648}" srcOrd="0" destOrd="0" presId="urn:microsoft.com/office/officeart/2009/3/layout/IncreasingArrowsProcess"/>
    <dgm:cxn modelId="{7CE3D4BB-0FE0-4E45-9D34-B3D0C295B314}" type="presParOf" srcId="{A508365B-B3E4-4CBE-A25E-08A594298EF7}" destId="{544AD04A-136A-4D2B-AFF6-3E4C59CD4EF3}" srcOrd="0" destOrd="0" presId="urn:microsoft.com/office/officeart/2009/3/layout/IncreasingArrowsProcess"/>
    <dgm:cxn modelId="{D7B91AF8-F7F4-4EFB-8F4F-95C09B9CE36F}" type="presParOf" srcId="{A508365B-B3E4-4CBE-A25E-08A594298EF7}" destId="{46332CFC-5662-42C4-8767-26317ED48648}" srcOrd="1" destOrd="0" presId="urn:microsoft.com/office/officeart/2009/3/layout/IncreasingArrowsProcess"/>
    <dgm:cxn modelId="{D5405775-9850-41DD-A592-E71B3925DCAC}" type="presParOf" srcId="{A508365B-B3E4-4CBE-A25E-08A594298EF7}" destId="{F567AAC8-B916-4CAA-A9B6-36C17C4B7DE2}" srcOrd="2" destOrd="0" presId="urn:microsoft.com/office/officeart/2009/3/layout/IncreasingArrowsProcess"/>
    <dgm:cxn modelId="{09ACCFA4-3F7F-4444-A43D-C3171A6B8568}" type="presParOf" srcId="{A508365B-B3E4-4CBE-A25E-08A594298EF7}" destId="{6EAB5385-76DB-486C-88B7-A288BD85500F}" srcOrd="3" destOrd="0" presId="urn:microsoft.com/office/officeart/2009/3/layout/IncreasingArrowsProcess"/>
    <dgm:cxn modelId="{62EF970D-9ECB-4326-BE92-49B0BA1782FC}" type="presParOf" srcId="{A508365B-B3E4-4CBE-A25E-08A594298EF7}" destId="{6475E3BE-5E8F-499D-B35C-C2F18D6D4323}" srcOrd="4" destOrd="0" presId="urn:microsoft.com/office/officeart/2009/3/layout/IncreasingArrowsProcess"/>
    <dgm:cxn modelId="{37675449-4724-4D30-80CC-0927F15DD3DD}" type="presParOf" srcId="{A508365B-B3E4-4CBE-A25E-08A594298EF7}" destId="{F02E6549-EDE0-4B9E-98E1-3802C0B3147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00572A-DD9D-4CCA-BB7F-F3FF0717039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214D950A-596D-4846-828C-70FE764932FB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澀澤榮一→義利合一→論語與算盤</a:t>
          </a:r>
          <a:endParaRPr lang="zh-TW" altLang="en-US" dirty="0"/>
        </a:p>
      </dgm:t>
    </dgm:pt>
    <dgm:pt modelId="{8ABB9243-4E5A-466F-B5F7-B8A255F3D5AF}" type="parTrans" cxnId="{FD56257F-88D8-45E3-A53C-4066C4078DB9}">
      <dgm:prSet/>
      <dgm:spPr/>
      <dgm:t>
        <a:bodyPr/>
        <a:lstStyle/>
        <a:p>
          <a:endParaRPr lang="zh-TW" altLang="en-US"/>
        </a:p>
      </dgm:t>
    </dgm:pt>
    <dgm:pt modelId="{EF70F194-57BF-4FB9-B2FA-714868337481}" type="sibTrans" cxnId="{FD56257F-88D8-45E3-A53C-4066C4078DB9}">
      <dgm:prSet/>
      <dgm:spPr/>
      <dgm:t>
        <a:bodyPr/>
        <a:lstStyle/>
        <a:p>
          <a:endParaRPr lang="zh-TW" altLang="en-US"/>
        </a:p>
      </dgm:t>
    </dgm:pt>
    <dgm:pt modelId="{7AE3B9B1-8B6B-4003-81A7-CDED35A6934A}">
      <dgm:prSet phldrT="[文字]"/>
      <dgm:spPr/>
      <dgm:t>
        <a:bodyPr/>
        <a:lstStyle/>
        <a:p>
          <a:r>
            <a:rPr lang="zh-TW" altLang="en-US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松下幸之助</a:t>
          </a:r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→</a:t>
          </a:r>
          <a:r>
            <a:rPr lang="zh-TW" altLang="en-US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素直之心</a:t>
          </a:r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→</a:t>
          </a:r>
          <a:r>
            <a:rPr lang="zh-TW" altLang="en-US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水庫式經營</a:t>
          </a:r>
        </a:p>
      </dgm:t>
    </dgm:pt>
    <dgm:pt modelId="{0C248831-4F2F-4795-A578-A41A6DA68130}" type="parTrans" cxnId="{0CD53930-D875-48B3-ACED-9B99F92A7757}">
      <dgm:prSet/>
      <dgm:spPr/>
      <dgm:t>
        <a:bodyPr/>
        <a:lstStyle/>
        <a:p>
          <a:endParaRPr lang="zh-TW" altLang="en-US"/>
        </a:p>
      </dgm:t>
    </dgm:pt>
    <dgm:pt modelId="{6CC7371F-B8BD-4DA3-BD55-324E9A154F5B}" type="sibTrans" cxnId="{0CD53930-D875-48B3-ACED-9B99F92A7757}">
      <dgm:prSet/>
      <dgm:spPr/>
      <dgm:t>
        <a:bodyPr/>
        <a:lstStyle/>
        <a:p>
          <a:endParaRPr lang="zh-TW" altLang="en-US"/>
        </a:p>
      </dgm:t>
    </dgm:pt>
    <dgm:pt modelId="{1951E8DE-9E80-4ABC-B5C3-D06F9CD41E68}">
      <dgm:prSet phldrT="[文字]"/>
      <dgm:spPr/>
      <dgm:t>
        <a:bodyPr/>
        <a:lstStyle/>
        <a:p>
          <a:r>
            <a: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稻盛和夫→敬天愛人→物質精神財富</a:t>
          </a:r>
        </a:p>
      </dgm:t>
    </dgm:pt>
    <dgm:pt modelId="{5B88502C-F9EE-484C-A7E7-20B77D098573}" type="parTrans" cxnId="{BB072250-3155-4A05-9471-C438B28E77E8}">
      <dgm:prSet/>
      <dgm:spPr/>
      <dgm:t>
        <a:bodyPr/>
        <a:lstStyle/>
        <a:p>
          <a:endParaRPr lang="zh-TW" altLang="en-US"/>
        </a:p>
      </dgm:t>
    </dgm:pt>
    <dgm:pt modelId="{85687392-E153-4166-8900-8D4EEBBF1D70}" type="sibTrans" cxnId="{BB072250-3155-4A05-9471-C438B28E77E8}">
      <dgm:prSet/>
      <dgm:spPr/>
      <dgm:t>
        <a:bodyPr/>
        <a:lstStyle/>
        <a:p>
          <a:endParaRPr lang="zh-TW" altLang="en-US"/>
        </a:p>
      </dgm:t>
    </dgm:pt>
    <dgm:pt modelId="{8BCF24F1-2A56-407E-B134-5ED58CAAA573}" type="pres">
      <dgm:prSet presAssocID="{B100572A-DD9D-4CCA-BB7F-F3FF07170391}" presName="Name0" presStyleCnt="0">
        <dgm:presLayoutVars>
          <dgm:chMax val="7"/>
          <dgm:chPref val="7"/>
          <dgm:dir/>
        </dgm:presLayoutVars>
      </dgm:prSet>
      <dgm:spPr/>
    </dgm:pt>
    <dgm:pt modelId="{2CD502E7-82D6-43BA-98A9-33241B3B8C84}" type="pres">
      <dgm:prSet presAssocID="{B100572A-DD9D-4CCA-BB7F-F3FF07170391}" presName="Name1" presStyleCnt="0"/>
      <dgm:spPr/>
    </dgm:pt>
    <dgm:pt modelId="{A4E0E52C-B4F9-4810-BEFA-3D77109B2B72}" type="pres">
      <dgm:prSet presAssocID="{B100572A-DD9D-4CCA-BB7F-F3FF07170391}" presName="cycle" presStyleCnt="0"/>
      <dgm:spPr/>
    </dgm:pt>
    <dgm:pt modelId="{7DD9A953-9682-45D1-B027-95752CB7F883}" type="pres">
      <dgm:prSet presAssocID="{B100572A-DD9D-4CCA-BB7F-F3FF07170391}" presName="srcNode" presStyleLbl="node1" presStyleIdx="0" presStyleCnt="3"/>
      <dgm:spPr/>
    </dgm:pt>
    <dgm:pt modelId="{C617BEAF-FC33-4165-B1F4-95200B3224D6}" type="pres">
      <dgm:prSet presAssocID="{B100572A-DD9D-4CCA-BB7F-F3FF07170391}" presName="conn" presStyleLbl="parChTrans1D2" presStyleIdx="0" presStyleCnt="1"/>
      <dgm:spPr/>
    </dgm:pt>
    <dgm:pt modelId="{56C608E1-AB8D-4FAD-B2D8-DC10F5D1222E}" type="pres">
      <dgm:prSet presAssocID="{B100572A-DD9D-4CCA-BB7F-F3FF07170391}" presName="extraNode" presStyleLbl="node1" presStyleIdx="0" presStyleCnt="3"/>
      <dgm:spPr/>
    </dgm:pt>
    <dgm:pt modelId="{31B12EF5-674C-4773-A2A5-69203DEEC5FA}" type="pres">
      <dgm:prSet presAssocID="{B100572A-DD9D-4CCA-BB7F-F3FF07170391}" presName="dstNode" presStyleLbl="node1" presStyleIdx="0" presStyleCnt="3"/>
      <dgm:spPr/>
    </dgm:pt>
    <dgm:pt modelId="{7A62619F-3E57-4375-91D9-CBB6C52C1318}" type="pres">
      <dgm:prSet presAssocID="{214D950A-596D-4846-828C-70FE764932FB}" presName="text_1" presStyleLbl="node1" presStyleIdx="0" presStyleCnt="3">
        <dgm:presLayoutVars>
          <dgm:bulletEnabled val="1"/>
        </dgm:presLayoutVars>
      </dgm:prSet>
      <dgm:spPr/>
    </dgm:pt>
    <dgm:pt modelId="{F0CD5569-30B8-4B16-BB04-0702B4F1C21A}" type="pres">
      <dgm:prSet presAssocID="{214D950A-596D-4846-828C-70FE764932FB}" presName="accent_1" presStyleCnt="0"/>
      <dgm:spPr/>
    </dgm:pt>
    <dgm:pt modelId="{E51C169F-AA5A-492A-A7A6-AF830BF0BD7A}" type="pres">
      <dgm:prSet presAssocID="{214D950A-596D-4846-828C-70FE764932FB}" presName="accentRepeatNode" presStyleLbl="solidFgAcc1" presStyleIdx="0" presStyleCnt="3"/>
      <dgm:spPr/>
    </dgm:pt>
    <dgm:pt modelId="{F006546C-AA6B-4C01-B94A-F331243F9321}" type="pres">
      <dgm:prSet presAssocID="{7AE3B9B1-8B6B-4003-81A7-CDED35A6934A}" presName="text_2" presStyleLbl="node1" presStyleIdx="1" presStyleCnt="3">
        <dgm:presLayoutVars>
          <dgm:bulletEnabled val="1"/>
        </dgm:presLayoutVars>
      </dgm:prSet>
      <dgm:spPr/>
    </dgm:pt>
    <dgm:pt modelId="{DA5447C5-614F-479F-85BE-FE5D6C7E1C29}" type="pres">
      <dgm:prSet presAssocID="{7AE3B9B1-8B6B-4003-81A7-CDED35A6934A}" presName="accent_2" presStyleCnt="0"/>
      <dgm:spPr/>
    </dgm:pt>
    <dgm:pt modelId="{B6CF6781-E7AD-428C-8BFD-976C94FF8972}" type="pres">
      <dgm:prSet presAssocID="{7AE3B9B1-8B6B-4003-81A7-CDED35A6934A}" presName="accentRepeatNode" presStyleLbl="solidFgAcc1" presStyleIdx="1" presStyleCnt="3"/>
      <dgm:spPr/>
    </dgm:pt>
    <dgm:pt modelId="{0C281334-D95F-42E7-99F6-31A6A0C35D49}" type="pres">
      <dgm:prSet presAssocID="{1951E8DE-9E80-4ABC-B5C3-D06F9CD41E68}" presName="text_3" presStyleLbl="node1" presStyleIdx="2" presStyleCnt="3">
        <dgm:presLayoutVars>
          <dgm:bulletEnabled val="1"/>
        </dgm:presLayoutVars>
      </dgm:prSet>
      <dgm:spPr/>
    </dgm:pt>
    <dgm:pt modelId="{3DDD7C58-76EA-47DB-98B5-FE11FA03DE60}" type="pres">
      <dgm:prSet presAssocID="{1951E8DE-9E80-4ABC-B5C3-D06F9CD41E68}" presName="accent_3" presStyleCnt="0"/>
      <dgm:spPr/>
    </dgm:pt>
    <dgm:pt modelId="{7BF8D153-6BCB-4249-9596-47967792AB08}" type="pres">
      <dgm:prSet presAssocID="{1951E8DE-9E80-4ABC-B5C3-D06F9CD41E68}" presName="accentRepeatNode" presStyleLbl="solidFgAcc1" presStyleIdx="2" presStyleCnt="3"/>
      <dgm:spPr/>
    </dgm:pt>
  </dgm:ptLst>
  <dgm:cxnLst>
    <dgm:cxn modelId="{0CD53930-D875-48B3-ACED-9B99F92A7757}" srcId="{B100572A-DD9D-4CCA-BB7F-F3FF07170391}" destId="{7AE3B9B1-8B6B-4003-81A7-CDED35A6934A}" srcOrd="1" destOrd="0" parTransId="{0C248831-4F2F-4795-A578-A41A6DA68130}" sibTransId="{6CC7371F-B8BD-4DA3-BD55-324E9A154F5B}"/>
    <dgm:cxn modelId="{A9BFD032-E8D3-4576-B58F-40976BE188C7}" type="presOf" srcId="{214D950A-596D-4846-828C-70FE764932FB}" destId="{7A62619F-3E57-4375-91D9-CBB6C52C1318}" srcOrd="0" destOrd="0" presId="urn:microsoft.com/office/officeart/2008/layout/VerticalCurvedList"/>
    <dgm:cxn modelId="{106EF24C-01DB-4234-895C-6FF2D5340A22}" type="presOf" srcId="{B100572A-DD9D-4CCA-BB7F-F3FF07170391}" destId="{8BCF24F1-2A56-407E-B134-5ED58CAAA573}" srcOrd="0" destOrd="0" presId="urn:microsoft.com/office/officeart/2008/layout/VerticalCurvedList"/>
    <dgm:cxn modelId="{BB072250-3155-4A05-9471-C438B28E77E8}" srcId="{B100572A-DD9D-4CCA-BB7F-F3FF07170391}" destId="{1951E8DE-9E80-4ABC-B5C3-D06F9CD41E68}" srcOrd="2" destOrd="0" parTransId="{5B88502C-F9EE-484C-A7E7-20B77D098573}" sibTransId="{85687392-E153-4166-8900-8D4EEBBF1D70}"/>
    <dgm:cxn modelId="{FD56257F-88D8-45E3-A53C-4066C4078DB9}" srcId="{B100572A-DD9D-4CCA-BB7F-F3FF07170391}" destId="{214D950A-596D-4846-828C-70FE764932FB}" srcOrd="0" destOrd="0" parTransId="{8ABB9243-4E5A-466F-B5F7-B8A255F3D5AF}" sibTransId="{EF70F194-57BF-4FB9-B2FA-714868337481}"/>
    <dgm:cxn modelId="{5F8948CA-1C04-489C-BB84-B853C3B78DA0}" type="presOf" srcId="{7AE3B9B1-8B6B-4003-81A7-CDED35A6934A}" destId="{F006546C-AA6B-4C01-B94A-F331243F9321}" srcOrd="0" destOrd="0" presId="urn:microsoft.com/office/officeart/2008/layout/VerticalCurvedList"/>
    <dgm:cxn modelId="{E035CBF2-663B-4A18-B1C7-0735B1160DE2}" type="presOf" srcId="{EF70F194-57BF-4FB9-B2FA-714868337481}" destId="{C617BEAF-FC33-4165-B1F4-95200B3224D6}" srcOrd="0" destOrd="0" presId="urn:microsoft.com/office/officeart/2008/layout/VerticalCurvedList"/>
    <dgm:cxn modelId="{AC8DA7F9-573A-4EF2-A7A6-F07D5DDB029C}" type="presOf" srcId="{1951E8DE-9E80-4ABC-B5C3-D06F9CD41E68}" destId="{0C281334-D95F-42E7-99F6-31A6A0C35D49}" srcOrd="0" destOrd="0" presId="urn:microsoft.com/office/officeart/2008/layout/VerticalCurvedList"/>
    <dgm:cxn modelId="{73D8DE4B-FF65-46CB-8470-D53964D005B9}" type="presParOf" srcId="{8BCF24F1-2A56-407E-B134-5ED58CAAA573}" destId="{2CD502E7-82D6-43BA-98A9-33241B3B8C84}" srcOrd="0" destOrd="0" presId="urn:microsoft.com/office/officeart/2008/layout/VerticalCurvedList"/>
    <dgm:cxn modelId="{C82D3FFA-4EAD-42C1-B955-79C48ABDD307}" type="presParOf" srcId="{2CD502E7-82D6-43BA-98A9-33241B3B8C84}" destId="{A4E0E52C-B4F9-4810-BEFA-3D77109B2B72}" srcOrd="0" destOrd="0" presId="urn:microsoft.com/office/officeart/2008/layout/VerticalCurvedList"/>
    <dgm:cxn modelId="{F773CC7F-21DE-49FE-877E-5F68CF3F50A5}" type="presParOf" srcId="{A4E0E52C-B4F9-4810-BEFA-3D77109B2B72}" destId="{7DD9A953-9682-45D1-B027-95752CB7F883}" srcOrd="0" destOrd="0" presId="urn:microsoft.com/office/officeart/2008/layout/VerticalCurvedList"/>
    <dgm:cxn modelId="{47A0CD23-A9A0-42FF-A863-749384F011B9}" type="presParOf" srcId="{A4E0E52C-B4F9-4810-BEFA-3D77109B2B72}" destId="{C617BEAF-FC33-4165-B1F4-95200B3224D6}" srcOrd="1" destOrd="0" presId="urn:microsoft.com/office/officeart/2008/layout/VerticalCurvedList"/>
    <dgm:cxn modelId="{D920AFB8-56FC-4FCB-B8BB-45A3E3784669}" type="presParOf" srcId="{A4E0E52C-B4F9-4810-BEFA-3D77109B2B72}" destId="{56C608E1-AB8D-4FAD-B2D8-DC10F5D1222E}" srcOrd="2" destOrd="0" presId="urn:microsoft.com/office/officeart/2008/layout/VerticalCurvedList"/>
    <dgm:cxn modelId="{08383874-45AD-4B75-8755-A8F1AC2F3500}" type="presParOf" srcId="{A4E0E52C-B4F9-4810-BEFA-3D77109B2B72}" destId="{31B12EF5-674C-4773-A2A5-69203DEEC5FA}" srcOrd="3" destOrd="0" presId="urn:microsoft.com/office/officeart/2008/layout/VerticalCurvedList"/>
    <dgm:cxn modelId="{C8F90159-5D75-4FEE-A045-EF7E86AD22E4}" type="presParOf" srcId="{2CD502E7-82D6-43BA-98A9-33241B3B8C84}" destId="{7A62619F-3E57-4375-91D9-CBB6C52C1318}" srcOrd="1" destOrd="0" presId="urn:microsoft.com/office/officeart/2008/layout/VerticalCurvedList"/>
    <dgm:cxn modelId="{0C591C0C-006E-4247-90DC-A01B2AA5A096}" type="presParOf" srcId="{2CD502E7-82D6-43BA-98A9-33241B3B8C84}" destId="{F0CD5569-30B8-4B16-BB04-0702B4F1C21A}" srcOrd="2" destOrd="0" presId="urn:microsoft.com/office/officeart/2008/layout/VerticalCurvedList"/>
    <dgm:cxn modelId="{EB59F11E-6697-4207-941F-05DBE695A84F}" type="presParOf" srcId="{F0CD5569-30B8-4B16-BB04-0702B4F1C21A}" destId="{E51C169F-AA5A-492A-A7A6-AF830BF0BD7A}" srcOrd="0" destOrd="0" presId="urn:microsoft.com/office/officeart/2008/layout/VerticalCurvedList"/>
    <dgm:cxn modelId="{9BAB12C3-3450-4E91-9731-45208D321C27}" type="presParOf" srcId="{2CD502E7-82D6-43BA-98A9-33241B3B8C84}" destId="{F006546C-AA6B-4C01-B94A-F331243F9321}" srcOrd="3" destOrd="0" presId="urn:microsoft.com/office/officeart/2008/layout/VerticalCurvedList"/>
    <dgm:cxn modelId="{F18FF41D-8E78-49E2-A54E-37419FA642FD}" type="presParOf" srcId="{2CD502E7-82D6-43BA-98A9-33241B3B8C84}" destId="{DA5447C5-614F-479F-85BE-FE5D6C7E1C29}" srcOrd="4" destOrd="0" presId="urn:microsoft.com/office/officeart/2008/layout/VerticalCurvedList"/>
    <dgm:cxn modelId="{F22CAEB6-7C7B-44E6-8813-491A322B818F}" type="presParOf" srcId="{DA5447C5-614F-479F-85BE-FE5D6C7E1C29}" destId="{B6CF6781-E7AD-428C-8BFD-976C94FF8972}" srcOrd="0" destOrd="0" presId="urn:microsoft.com/office/officeart/2008/layout/VerticalCurvedList"/>
    <dgm:cxn modelId="{BBF5E24F-2EE6-4922-BAC4-906F8E85FB5E}" type="presParOf" srcId="{2CD502E7-82D6-43BA-98A9-33241B3B8C84}" destId="{0C281334-D95F-42E7-99F6-31A6A0C35D49}" srcOrd="5" destOrd="0" presId="urn:microsoft.com/office/officeart/2008/layout/VerticalCurvedList"/>
    <dgm:cxn modelId="{A8946630-D3B5-428E-BE18-414A6E0C7872}" type="presParOf" srcId="{2CD502E7-82D6-43BA-98A9-33241B3B8C84}" destId="{3DDD7C58-76EA-47DB-98B5-FE11FA03DE60}" srcOrd="6" destOrd="0" presId="urn:microsoft.com/office/officeart/2008/layout/VerticalCurvedList"/>
    <dgm:cxn modelId="{9AE6993F-135F-4209-806C-644BEE137609}" type="presParOf" srcId="{3DDD7C58-76EA-47DB-98B5-FE11FA03DE60}" destId="{7BF8D153-6BCB-4249-9596-47967792AB0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CB82D-96BF-4FD1-8D7C-89ADBB6482DD}">
      <dsp:nvSpPr>
        <dsp:cNvPr id="0" name=""/>
        <dsp:cNvSpPr/>
      </dsp:nvSpPr>
      <dsp:spPr>
        <a:xfrm>
          <a:off x="4544766" y="3292177"/>
          <a:ext cx="5641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116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4812721" y="3323794"/>
        <a:ext cx="28205" cy="28205"/>
      </dsp:txXfrm>
    </dsp:sp>
    <dsp:sp modelId="{B71CDEC8-4F33-4065-A927-2AD039E8B597}">
      <dsp:nvSpPr>
        <dsp:cNvPr id="0" name=""/>
        <dsp:cNvSpPr/>
      </dsp:nvSpPr>
      <dsp:spPr>
        <a:xfrm>
          <a:off x="1160070" y="2262981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1074916"/>
              </a:lnTo>
              <a:lnTo>
                <a:pt x="564116" y="10749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411779" y="2770090"/>
        <a:ext cx="60697" cy="60697"/>
      </dsp:txXfrm>
    </dsp:sp>
    <dsp:sp modelId="{E92652AF-5DCB-46DB-83A1-B07A67D91DE1}">
      <dsp:nvSpPr>
        <dsp:cNvPr id="0" name=""/>
        <dsp:cNvSpPr/>
      </dsp:nvSpPr>
      <dsp:spPr>
        <a:xfrm>
          <a:off x="4544766" y="2217261"/>
          <a:ext cx="5641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116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4812721" y="2248878"/>
        <a:ext cx="28205" cy="28205"/>
      </dsp:txXfrm>
    </dsp:sp>
    <dsp:sp modelId="{9FDF6590-C426-41C4-958B-5D6E4D6274FA}">
      <dsp:nvSpPr>
        <dsp:cNvPr id="0" name=""/>
        <dsp:cNvSpPr/>
      </dsp:nvSpPr>
      <dsp:spPr>
        <a:xfrm>
          <a:off x="1160070" y="2217261"/>
          <a:ext cx="5641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116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428025" y="2248878"/>
        <a:ext cx="28205" cy="28205"/>
      </dsp:txXfrm>
    </dsp:sp>
    <dsp:sp modelId="{F0ABA1B2-84AD-44B5-B3A6-87DAFD4DDA7C}">
      <dsp:nvSpPr>
        <dsp:cNvPr id="0" name=""/>
        <dsp:cNvSpPr/>
      </dsp:nvSpPr>
      <dsp:spPr>
        <a:xfrm>
          <a:off x="4544766" y="1142345"/>
          <a:ext cx="5641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4116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4812721" y="1173962"/>
        <a:ext cx="28205" cy="28205"/>
      </dsp:txXfrm>
    </dsp:sp>
    <dsp:sp modelId="{A15FD5AB-AF24-4928-B1AB-FE244DD7D3C0}">
      <dsp:nvSpPr>
        <dsp:cNvPr id="0" name=""/>
        <dsp:cNvSpPr/>
      </dsp:nvSpPr>
      <dsp:spPr>
        <a:xfrm>
          <a:off x="1160070" y="1188065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1074916"/>
              </a:moveTo>
              <a:lnTo>
                <a:pt x="282058" y="1074916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411779" y="1695174"/>
        <a:ext cx="60697" cy="60697"/>
      </dsp:txXfrm>
    </dsp:sp>
    <dsp:sp modelId="{E98C79F0-E701-4B06-A9CC-B36A9BB89743}">
      <dsp:nvSpPr>
        <dsp:cNvPr id="0" name=""/>
        <dsp:cNvSpPr/>
      </dsp:nvSpPr>
      <dsp:spPr>
        <a:xfrm rot="16200000">
          <a:off x="-1532877" y="1833015"/>
          <a:ext cx="4525963" cy="8599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itchFamily="65" charset="-120"/>
              <a:ea typeface="標楷體" pitchFamily="65" charset="-120"/>
            </a:rPr>
            <a:t>王 者 之 行</a:t>
          </a:r>
        </a:p>
      </dsp:txBody>
      <dsp:txXfrm>
        <a:off x="-1532877" y="1833015"/>
        <a:ext cx="4525963" cy="859932"/>
      </dsp:txXfrm>
    </dsp:sp>
    <dsp:sp modelId="{AE664374-18F7-46EA-B6B3-D21BDB46B1E1}">
      <dsp:nvSpPr>
        <dsp:cNvPr id="0" name=""/>
        <dsp:cNvSpPr/>
      </dsp:nvSpPr>
      <dsp:spPr>
        <a:xfrm>
          <a:off x="1724186" y="758098"/>
          <a:ext cx="2820580" cy="8599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itchFamily="65" charset="-120"/>
              <a:ea typeface="標楷體" pitchFamily="65" charset="-120"/>
            </a:rPr>
            <a:t>自我經略</a:t>
          </a:r>
        </a:p>
      </dsp:txBody>
      <dsp:txXfrm>
        <a:off x="1724186" y="758098"/>
        <a:ext cx="2820580" cy="859932"/>
      </dsp:txXfrm>
    </dsp:sp>
    <dsp:sp modelId="{E8502311-CAB7-40ED-9944-183A96B6F047}">
      <dsp:nvSpPr>
        <dsp:cNvPr id="0" name=""/>
        <dsp:cNvSpPr/>
      </dsp:nvSpPr>
      <dsp:spPr>
        <a:xfrm>
          <a:off x="5108882" y="758098"/>
          <a:ext cx="2820580" cy="8599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itchFamily="65" charset="-120"/>
              <a:ea typeface="標楷體" pitchFamily="65" charset="-120"/>
            </a:rPr>
            <a:t>人學德立</a:t>
          </a:r>
        </a:p>
      </dsp:txBody>
      <dsp:txXfrm>
        <a:off x="5108882" y="758098"/>
        <a:ext cx="2820580" cy="859932"/>
      </dsp:txXfrm>
    </dsp:sp>
    <dsp:sp modelId="{21BC6885-90B7-49B8-8779-BFE1A48CF205}">
      <dsp:nvSpPr>
        <dsp:cNvPr id="0" name=""/>
        <dsp:cNvSpPr/>
      </dsp:nvSpPr>
      <dsp:spPr>
        <a:xfrm>
          <a:off x="1724186" y="1833015"/>
          <a:ext cx="2820580" cy="8599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itchFamily="65" charset="-120"/>
              <a:ea typeface="標楷體" pitchFamily="65" charset="-120"/>
            </a:rPr>
            <a:t>統整經略</a:t>
          </a:r>
        </a:p>
      </dsp:txBody>
      <dsp:txXfrm>
        <a:off x="1724186" y="1833015"/>
        <a:ext cx="2820580" cy="859932"/>
      </dsp:txXfrm>
    </dsp:sp>
    <dsp:sp modelId="{D15C1698-A87A-464F-9362-2EF5EA77A130}">
      <dsp:nvSpPr>
        <dsp:cNvPr id="0" name=""/>
        <dsp:cNvSpPr/>
      </dsp:nvSpPr>
      <dsp:spPr>
        <a:xfrm>
          <a:off x="5108882" y="1833015"/>
          <a:ext cx="2820580" cy="8599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itchFamily="65" charset="-120"/>
              <a:ea typeface="標楷體" pitchFamily="65" charset="-120"/>
            </a:rPr>
            <a:t>權創網演</a:t>
          </a:r>
        </a:p>
      </dsp:txBody>
      <dsp:txXfrm>
        <a:off x="5108882" y="1833015"/>
        <a:ext cx="2820580" cy="859932"/>
      </dsp:txXfrm>
    </dsp:sp>
    <dsp:sp modelId="{5A4B43F7-5F6F-4C7E-A0F9-06D8A85EAD49}">
      <dsp:nvSpPr>
        <dsp:cNvPr id="0" name=""/>
        <dsp:cNvSpPr/>
      </dsp:nvSpPr>
      <dsp:spPr>
        <a:xfrm>
          <a:off x="1724186" y="2907931"/>
          <a:ext cx="2820580" cy="8599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itchFamily="65" charset="-120"/>
              <a:ea typeface="標楷體" pitchFamily="65" charset="-120"/>
            </a:rPr>
            <a:t>天下經略</a:t>
          </a:r>
        </a:p>
      </dsp:txBody>
      <dsp:txXfrm>
        <a:off x="1724186" y="2907931"/>
        <a:ext cx="2820580" cy="859932"/>
      </dsp:txXfrm>
    </dsp:sp>
    <dsp:sp modelId="{9CECDD26-81CC-4FB3-8EAB-45BE28B6D56D}">
      <dsp:nvSpPr>
        <dsp:cNvPr id="0" name=""/>
        <dsp:cNvSpPr/>
      </dsp:nvSpPr>
      <dsp:spPr>
        <a:xfrm>
          <a:off x="5108882" y="2907931"/>
          <a:ext cx="2820580" cy="8599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itchFamily="65" charset="-120"/>
              <a:ea typeface="標楷體" pitchFamily="65" charset="-120"/>
            </a:rPr>
            <a:t>群政民天</a:t>
          </a:r>
        </a:p>
      </dsp:txBody>
      <dsp:txXfrm>
        <a:off x="5108882" y="2907931"/>
        <a:ext cx="2820580" cy="859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57C94-D056-420A-ADB9-B4E631B5ECAB}">
      <dsp:nvSpPr>
        <dsp:cNvPr id="0" name=""/>
        <dsp:cNvSpPr/>
      </dsp:nvSpPr>
      <dsp:spPr>
        <a:xfrm>
          <a:off x="800340" y="10026"/>
          <a:ext cx="891491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06113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3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核心價值</a:t>
          </a:r>
        </a:p>
      </dsp:txBody>
      <dsp:txXfrm>
        <a:off x="800340" y="334614"/>
        <a:ext cx="8590330" cy="649175"/>
      </dsp:txXfrm>
    </dsp:sp>
    <dsp:sp modelId="{2C47B079-5E16-4412-A47A-5542F5DFCCCF}">
      <dsp:nvSpPr>
        <dsp:cNvPr id="0" name=""/>
        <dsp:cNvSpPr/>
      </dsp:nvSpPr>
      <dsp:spPr>
        <a:xfrm>
          <a:off x="800340" y="1011243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獨立自主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合作互惠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咸有ㄧ德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革故取新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防微杜漸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TW" sz="15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TW" sz="15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800340" y="1011243"/>
        <a:ext cx="2745795" cy="2501103"/>
      </dsp:txXfrm>
    </dsp:sp>
    <dsp:sp modelId="{67EAD860-9E7D-4C93-826E-82B3DE90C889}">
      <dsp:nvSpPr>
        <dsp:cNvPr id="0" name=""/>
        <dsp:cNvSpPr/>
      </dsp:nvSpPr>
      <dsp:spPr>
        <a:xfrm>
          <a:off x="3546135" y="442810"/>
          <a:ext cx="6169123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06113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300" kern="1200" dirty="0">
              <a:latin typeface="標楷體" panose="03000509000000000000" pitchFamily="65" charset="-120"/>
              <a:ea typeface="標楷體" panose="03000509000000000000" pitchFamily="65" charset="-120"/>
            </a:rPr>
            <a:t>策略方針</a:t>
          </a:r>
        </a:p>
      </dsp:txBody>
      <dsp:txXfrm>
        <a:off x="3546135" y="767398"/>
        <a:ext cx="5844535" cy="649175"/>
      </dsp:txXfrm>
    </dsp:sp>
    <dsp:sp modelId="{FD2FA6EA-81D5-4879-9D6E-FFD425B3A5C9}">
      <dsp:nvSpPr>
        <dsp:cNvPr id="0" name=""/>
        <dsp:cNvSpPr/>
      </dsp:nvSpPr>
      <dsp:spPr>
        <a:xfrm>
          <a:off x="3575954" y="1434097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均聯率然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自立自強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己立立人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廣結善緣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天下為公</a:t>
          </a:r>
        </a:p>
      </dsp:txBody>
      <dsp:txXfrm>
        <a:off x="3575954" y="1434097"/>
        <a:ext cx="2745795" cy="2501103"/>
      </dsp:txXfrm>
    </dsp:sp>
    <dsp:sp modelId="{2958D014-8784-4CAC-A182-78118B50F2B2}">
      <dsp:nvSpPr>
        <dsp:cNvPr id="0" name=""/>
        <dsp:cNvSpPr/>
      </dsp:nvSpPr>
      <dsp:spPr>
        <a:xfrm>
          <a:off x="6291930" y="875594"/>
          <a:ext cx="342332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06113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300" kern="1200" dirty="0">
              <a:latin typeface="標楷體" panose="03000509000000000000" pitchFamily="65" charset="-120"/>
              <a:ea typeface="標楷體" panose="03000509000000000000" pitchFamily="65" charset="-120"/>
            </a:rPr>
            <a:t>經略模式</a:t>
          </a:r>
        </a:p>
      </dsp:txBody>
      <dsp:txXfrm>
        <a:off x="6291930" y="1200182"/>
        <a:ext cx="3098740" cy="649175"/>
      </dsp:txXfrm>
    </dsp:sp>
    <dsp:sp modelId="{C63EE1F5-5E1D-4421-88B9-CC99CB006F3F}">
      <dsp:nvSpPr>
        <dsp:cNvPr id="0" name=""/>
        <dsp:cNvSpPr/>
      </dsp:nvSpPr>
      <dsp:spPr>
        <a:xfrm>
          <a:off x="6291930" y="1876811"/>
          <a:ext cx="2745795" cy="2464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以美利利天下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出震而成艮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知周裁成輔相道濟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思患預防立不易方</a:t>
          </a:r>
          <a:endParaRPr lang="en-US" altLang="zh-TW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標楷體" panose="03000509000000000000" pitchFamily="65" charset="-120"/>
              <a:ea typeface="標楷體" panose="03000509000000000000" pitchFamily="65" charset="-120"/>
            </a:rPr>
            <a:t>遏惡揚善裒多益寡</a:t>
          </a:r>
        </a:p>
      </dsp:txBody>
      <dsp:txXfrm>
        <a:off x="6291930" y="1876811"/>
        <a:ext cx="2745795" cy="2464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68017-5A85-4DE9-B2F6-0276B8A6B337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900" kern="1200" dirty="0">
              <a:latin typeface="標楷體" panose="03000509000000000000" pitchFamily="65" charset="-120"/>
              <a:ea typeface="標楷體" panose="03000509000000000000" pitchFamily="65" charset="-120"/>
            </a:rPr>
            <a:t>伊尹→咸有一德→傅說</a:t>
          </a:r>
        </a:p>
      </dsp:txBody>
      <dsp:txXfrm>
        <a:off x="38234" y="38234"/>
        <a:ext cx="7529629" cy="1228933"/>
      </dsp:txXfrm>
    </dsp:sp>
    <dsp:sp modelId="{C93A752A-52C5-49AD-9DED-FF9862EAC163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900" kern="1200" dirty="0">
              <a:latin typeface="標楷體" panose="03000509000000000000" pitchFamily="65" charset="-120"/>
              <a:ea typeface="標楷體" panose="03000509000000000000" pitchFamily="65" charset="-120"/>
            </a:rPr>
            <a:t>姜太公→漁鹽之利→</a:t>
          </a:r>
          <a:r>
            <a:rPr lang="zh-TW" altLang="en-US" sz="49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管仲</a:t>
          </a:r>
          <a:endParaRPr lang="zh-TW" altLang="en-US" sz="49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826903" y="1561202"/>
        <a:ext cx="7224611" cy="1228933"/>
      </dsp:txXfrm>
    </dsp:sp>
    <dsp:sp modelId="{F8940669-1C68-405B-9565-8FD6B8003064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900" kern="1200" dirty="0">
              <a:latin typeface="標楷體" panose="03000509000000000000" pitchFamily="65" charset="-120"/>
              <a:ea typeface="標楷體" panose="03000509000000000000" pitchFamily="65" charset="-120"/>
            </a:rPr>
            <a:t>范蠡→</a:t>
          </a:r>
          <a:r>
            <a:rPr lang="zh-TW" altLang="en-US" sz="49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富好行德</a:t>
          </a:r>
          <a:r>
            <a:rPr lang="zh-TW" altLang="en-US" sz="4900" kern="1200" dirty="0">
              <a:latin typeface="標楷體" panose="03000509000000000000" pitchFamily="65" charset="-120"/>
              <a:ea typeface="標楷體" panose="03000509000000000000" pitchFamily="65" charset="-120"/>
            </a:rPr>
            <a:t>→</a:t>
          </a:r>
          <a:r>
            <a:rPr lang="zh-TW" altLang="en-US" sz="49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任時</a:t>
          </a:r>
          <a:endParaRPr lang="zh-TW" altLang="en-US" sz="49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615573" y="3084170"/>
        <a:ext cx="7224611" cy="1228933"/>
      </dsp:txXfrm>
    </dsp:sp>
    <dsp:sp modelId="{5A9B9090-D737-48BD-BE73-399714A5808A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600" kern="1200"/>
        </a:p>
      </dsp:txBody>
      <dsp:txXfrm>
        <a:off x="8280664" y="989929"/>
        <a:ext cx="466680" cy="638504"/>
      </dsp:txXfrm>
    </dsp:sp>
    <dsp:sp modelId="{F0EEDC5C-80D4-48D5-AD33-C6A32B388668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600" kern="1200"/>
        </a:p>
      </dsp:txBody>
      <dsp:txXfrm>
        <a:off x="9069334" y="2504195"/>
        <a:ext cx="466680" cy="6385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AD04A-136A-4D2B-AFF6-3E4C59CD4EF3}">
      <dsp:nvSpPr>
        <dsp:cNvPr id="0" name=""/>
        <dsp:cNvSpPr/>
      </dsp:nvSpPr>
      <dsp:spPr>
        <a:xfrm>
          <a:off x="800340" y="10026"/>
          <a:ext cx="891491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6113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富蘭克林</a:t>
          </a:r>
        </a:p>
      </dsp:txBody>
      <dsp:txXfrm>
        <a:off x="800340" y="334614"/>
        <a:ext cx="8590330" cy="649175"/>
      </dsp:txXfrm>
    </dsp:sp>
    <dsp:sp modelId="{46332CFC-5662-42C4-8767-26317ED48648}">
      <dsp:nvSpPr>
        <dsp:cNvPr id="0" name=""/>
        <dsp:cNvSpPr/>
      </dsp:nvSpPr>
      <dsp:spPr>
        <a:xfrm>
          <a:off x="800340" y="1011243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開創新創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服務領導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開創未來</a:t>
          </a:r>
        </a:p>
      </dsp:txBody>
      <dsp:txXfrm>
        <a:off x="800340" y="1011243"/>
        <a:ext cx="2745795" cy="2501103"/>
      </dsp:txXfrm>
    </dsp:sp>
    <dsp:sp modelId="{F567AAC8-B916-4CAA-A9B6-36C17C4B7DE2}">
      <dsp:nvSpPr>
        <dsp:cNvPr id="0" name=""/>
        <dsp:cNvSpPr/>
      </dsp:nvSpPr>
      <dsp:spPr>
        <a:xfrm>
          <a:off x="3546135" y="442810"/>
          <a:ext cx="6169123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6113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華倫巴菲特</a:t>
          </a:r>
        </a:p>
      </dsp:txBody>
      <dsp:txXfrm>
        <a:off x="3546135" y="767398"/>
        <a:ext cx="5844535" cy="649175"/>
      </dsp:txXfrm>
    </dsp:sp>
    <dsp:sp modelId="{6EAB5385-76DB-486C-88B7-A288BD85500F}">
      <dsp:nvSpPr>
        <dsp:cNvPr id="0" name=""/>
        <dsp:cNvSpPr/>
      </dsp:nvSpPr>
      <dsp:spPr>
        <a:xfrm>
          <a:off x="3546135" y="1444027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價值投資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跨域整合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貢獻社會</a:t>
          </a:r>
        </a:p>
      </dsp:txBody>
      <dsp:txXfrm>
        <a:off x="3546135" y="1444027"/>
        <a:ext cx="2745795" cy="2501103"/>
      </dsp:txXfrm>
    </dsp:sp>
    <dsp:sp modelId="{6475E3BE-5E8F-499D-B35C-C2F18D6D4323}">
      <dsp:nvSpPr>
        <dsp:cNvPr id="0" name=""/>
        <dsp:cNvSpPr/>
      </dsp:nvSpPr>
      <dsp:spPr>
        <a:xfrm>
          <a:off x="6291930" y="875594"/>
          <a:ext cx="342332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206113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傑克威爾許</a:t>
          </a:r>
        </a:p>
      </dsp:txBody>
      <dsp:txXfrm>
        <a:off x="6291930" y="1200182"/>
        <a:ext cx="3098740" cy="649175"/>
      </dsp:txXfrm>
    </dsp:sp>
    <dsp:sp modelId="{F02E6549-EDE0-4B9E-98E1-3802C0B3147A}">
      <dsp:nvSpPr>
        <dsp:cNvPr id="0" name=""/>
        <dsp:cNvSpPr/>
      </dsp:nvSpPr>
      <dsp:spPr>
        <a:xfrm>
          <a:off x="6291930" y="1876811"/>
          <a:ext cx="2745795" cy="2464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革新領導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創造價值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開創新局</a:t>
          </a:r>
        </a:p>
      </dsp:txBody>
      <dsp:txXfrm>
        <a:off x="6291930" y="1876811"/>
        <a:ext cx="2745795" cy="2464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7BEAF-FC33-4165-B1F4-95200B3224D6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2619F-3E57-4375-91D9-CBB6C52C1318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06680" rIns="106680" bIns="10668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200" kern="1200" dirty="0">
              <a:latin typeface="標楷體" panose="03000509000000000000" pitchFamily="65" charset="-120"/>
              <a:ea typeface="標楷體" panose="03000509000000000000" pitchFamily="65" charset="-120"/>
            </a:rPr>
            <a:t>澀澤榮一→義利合一→論語與算盤</a:t>
          </a:r>
          <a:endParaRPr lang="zh-TW" altLang="en-US" sz="4200" kern="1200" dirty="0"/>
        </a:p>
      </dsp:txBody>
      <dsp:txXfrm>
        <a:off x="604289" y="435133"/>
        <a:ext cx="9851585" cy="870267"/>
      </dsp:txXfrm>
    </dsp:sp>
    <dsp:sp modelId="{E51C169F-AA5A-492A-A7A6-AF830BF0BD7A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06546C-AA6B-4C01-B94A-F331243F9321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06680" rIns="106680" bIns="10668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200" kern="12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松下幸之助</a:t>
          </a:r>
          <a:r>
            <a:rPr lang="zh-TW" altLang="en-US" sz="4200" kern="1200" dirty="0">
              <a:latin typeface="標楷體" panose="03000509000000000000" pitchFamily="65" charset="-120"/>
              <a:ea typeface="標楷體" panose="03000509000000000000" pitchFamily="65" charset="-120"/>
            </a:rPr>
            <a:t>→</a:t>
          </a:r>
          <a:r>
            <a:rPr lang="zh-TW" altLang="en-US" sz="4200" kern="12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素直之心</a:t>
          </a:r>
          <a:r>
            <a:rPr lang="zh-TW" altLang="en-US" sz="4200" kern="1200" dirty="0">
              <a:latin typeface="標楷體" panose="03000509000000000000" pitchFamily="65" charset="-120"/>
              <a:ea typeface="標楷體" panose="03000509000000000000" pitchFamily="65" charset="-120"/>
            </a:rPr>
            <a:t>→</a:t>
          </a:r>
          <a:r>
            <a:rPr lang="zh-TW" altLang="en-US" sz="4200" kern="12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水庫式經營</a:t>
          </a:r>
        </a:p>
      </dsp:txBody>
      <dsp:txXfrm>
        <a:off x="920631" y="1740535"/>
        <a:ext cx="9535243" cy="870267"/>
      </dsp:txXfrm>
    </dsp:sp>
    <dsp:sp modelId="{B6CF6781-E7AD-428C-8BFD-976C94FF8972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281334-D95F-42E7-99F6-31A6A0C35D49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06680" rIns="106680" bIns="10668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2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稻盛和夫→敬天愛人→物質精神財富</a:t>
          </a:r>
        </a:p>
      </dsp:txBody>
      <dsp:txXfrm>
        <a:off x="604289" y="3045936"/>
        <a:ext cx="9851585" cy="870267"/>
      </dsp:txXfrm>
    </dsp:sp>
    <dsp:sp modelId="{7BF8D153-6BCB-4249-9596-47967792AB08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903939-8360-4DA8-904C-1EFB02EE6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6945F6C-A9BB-4A43-B5AF-520814235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65CE26-CAC3-4A3B-9B7E-4B413EF91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07802E-77A4-437A-ACEB-B2D5F421A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03D0E6-CFE8-4AE0-B43D-7C6F54B0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231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A50B70-50F2-4800-AE8E-2B5AB2665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5DF664F-549D-432A-83D6-370F82667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25150F-A68E-41CA-87F7-F7359E87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8F72ED-2615-4C17-B6FD-93863339E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A040F7-6479-4648-83D3-577A495C4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748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7DDE41A-AB75-4E0E-805A-110DDE4C4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B36D2E3-122F-40DA-A6F1-2A0D9953E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E31561-C3DC-4B66-994A-28AEBD87B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92B3BD-9862-4246-A7F5-EAD86BF1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71815-66F5-4702-8B39-80AC5BB1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28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93E759-B2DD-4803-B4F1-67921C604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DAE381-D634-469F-B0DC-AD6A9E1C2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D07BA0-6E62-499B-A52D-E27B16994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48FC138-685E-4F7E-BDE0-78709B68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428C4B-F92F-4B2C-AF64-7E12B656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12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9B8526-11CD-4A08-A00A-52A91F17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2FFB4D2-6128-4C38-A6B0-AA459AB54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E242B8-FBB4-48D6-A96E-11AA6D47D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36DAEA-0133-4BB7-922D-7457F49DA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93E823-441D-4AC7-B63D-BF0BA1437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065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2F6B65-F781-4B2E-9AB7-A3749904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80C264-2FAF-40D2-B555-A407BD0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9488DB3-91CA-4119-BDDC-8C6C9B709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F4055E6-6A17-4D42-AB1F-68B04E942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1E76EB3-EC22-48D7-867E-A36F6C73D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AB15723-4F62-489F-AEFF-F034A0409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89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EB1649-7056-4DCE-8C98-87A265005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4D42697-7016-4A84-A004-FD21203BA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80560A0-061B-4D2D-A02E-EAFC2131A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04A6658-3168-47A0-A52B-DF475D503A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9B584E6-86A8-4D31-83CD-241BC771C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430C2C6-DC55-4AC2-8CDA-441649F7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D9D2A8B-572F-477B-914D-5F2073AD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3E6FD1A-A18F-4D00-898F-33D0B59A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31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5AC972-7AE9-4373-8EBB-4FC93766C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D3013DD-A483-428C-8A07-3AE4F302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C443CF4-80C3-41AD-9643-CA31105F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5AD662-9F02-4A7B-88A0-D900199EB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68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46CDE22-3043-4113-8EE2-FA6727239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115B93E-2671-440A-83D1-8D63E5918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B326079-BF44-42C6-B3EF-9B7187C45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41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DBE4D8-7C9B-4249-87A9-18786DF6D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FF2A81-8F6D-4B69-912B-3C5E98AEC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38DA3FC-C5B6-4109-9432-F86761A16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598DEF1-7F56-465C-B7CD-E03A84239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13E9A45-B4EC-4C6C-918E-217204805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3EFDC49-3B07-445E-9AED-5D11E00F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87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418AA3-8890-4985-9501-B6F347D69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598ED19-A1E4-4633-9DFA-DB677C64B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46210C8-E753-405E-BDEA-4B5D1D133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4EF9273-BA92-4EBD-A18A-4C193A5B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18724E-238A-4762-8818-ED8A3DDEB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01C541E-F3A3-4072-904D-F60893FA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32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4CF39D-3ED3-42B8-905D-46643410F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82126B-03B8-4A91-A6FB-940D8D1C8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552E73-4087-4004-A22C-91D07D39A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5F0A9-26F9-4CBC-ADD1-CBF74DD3FCE2}" type="datetimeFigureOut">
              <a:rPr lang="zh-TW" altLang="en-US" smtClean="0"/>
              <a:t>2021/4/25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744F0B3-D11F-4855-8197-CE638FCED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24702E-D9C2-42E2-B2E4-DC09FE339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3942F-42E2-4D96-9186-1E99FF07C6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06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0A72AE-4731-4ADB-B31E-5F82654B4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9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通權達變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A53AEA8-F55D-46B9-9865-FD2AA2F23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中的高明藝術</a:t>
            </a:r>
            <a:endParaRPr lang="zh-TW" alt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595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161352-40B6-4378-AF35-25DDDD4491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人生的經略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4503AE0-37ED-4901-9F41-9A1B92C4D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>
                <a:solidFill>
                  <a:srgbClr val="00B050"/>
                </a:solidFill>
              </a:rPr>
              <a:t>Orchestration</a:t>
            </a:r>
            <a:endParaRPr lang="zh-TW" altLang="en-US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889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王者之行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1698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9E70C7-92AD-419C-82B9-23B2611E0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人生經略示例圖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17349BC4-C32A-4554-9E63-B5C8A3A6B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78" y="1600201"/>
            <a:ext cx="6484844" cy="4525963"/>
          </a:xfrm>
        </p:spPr>
      </p:pic>
    </p:spTree>
    <p:extLst>
      <p:ext uri="{BB962C8B-B14F-4D97-AF65-F5344CB8AC3E}">
        <p14:creationId xmlns:p14="http://schemas.microsoft.com/office/powerpoint/2010/main" val="2720114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     </a:t>
            </a:r>
            <a:r>
              <a:rPr lang="zh-TW" altLang="en-US" sz="6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頂層設計</a:t>
            </a:r>
            <a:br>
              <a:rPr lang="zh-TW" altLang="en-US" sz="6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67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921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4458C2-5C4F-4FC6-B62E-B5DD4C9A9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</a:t>
            </a:r>
            <a:r>
              <a:rPr lang="zh-TW" altLang="en-US" sz="6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人生經略的參考案例</a:t>
            </a:r>
            <a:br>
              <a:rPr lang="zh-TW" altLang="en-US" dirty="0"/>
            </a:b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418DEA2C-8913-450D-AE8C-351CB633A9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1892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52DEA5-5A20-486C-8F6F-DCFE876D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人生經略的參考案例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0716CAB5-CCC9-4540-B306-8090E4AC1F4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3754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E676AE-E634-4B68-B65E-57537901E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</a:t>
            </a:r>
            <a:r>
              <a:rPr lang="zh-TW" altLang="en-US" sz="4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人生經略的參考案例</a:t>
            </a:r>
            <a:br>
              <a:rPr lang="zh-TW" altLang="en-US" dirty="0"/>
            </a:b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833E83F8-1ACE-4F04-8431-9E25746605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8161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祭</a:t>
            </a:r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﹙</a:t>
            </a:r>
            <a:r>
              <a:rPr lang="zh-CN" altLang="en-US" sz="4400" b="1" i="0" dirty="0">
                <a:solidFill>
                  <a:srgbClr val="4D4E51"/>
                </a:solidFill>
                <a:effectLst/>
                <a:latin typeface="Arial" panose="020B0604020202020204" pitchFamily="34" charset="0"/>
              </a:rPr>
              <a:t>ㄓㄞˋ</a:t>
            </a:r>
            <a:r>
              <a:rPr lang="en-US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﹚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仲知權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298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春秋公羊傳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桓公十一年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秋，七月，葬鄭莊公。九月，宋人執鄭祭仲。                 祭仲者何？鄭相也。何以不名？賢也。何賢乎祭仲？以為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知權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也。其為知權奈何？古者鄭國處于留。先鄭伯有善于鄶公者，通乎夫人，以取其國而遷鄭焉，而野留。莊公死已葬，祭仲將往省于留，               涂出于宋，宋人執之，                                        謂之曰：「為我出忽而立突。」</a:t>
            </a:r>
          </a:p>
        </p:txBody>
      </p:sp>
    </p:spTree>
    <p:extLst>
      <p:ext uri="{BB962C8B-B14F-4D97-AF65-F5344CB8AC3E}">
        <p14:creationId xmlns:p14="http://schemas.microsoft.com/office/powerpoint/2010/main" val="4027613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祭仲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祭仲是鄭國的股肱重臣，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也是祭國後裔的代表性人物。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自鄭莊公起，祭仲共輔佐鄭國五任國君，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掌管鄭國權政半個多世紀，而這半個世紀，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也是鄭國雄霸中原的半個世紀，曾一度號令包括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齊魯在內的大諸侯。祭仲權力大到可以廢立國君，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也因此在東周初年被稱為春秋「第一權臣」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90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546EC4-0CE9-435C-A856-24299DF5F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 享 大 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B1F855-0CF9-4873-8142-C6E6A42D6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從修練的境界談起</a:t>
            </a:r>
            <a:endParaRPr lang="en-US" altLang="zh-TW" sz="36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人生的經略</a:t>
            </a:r>
            <a:endParaRPr lang="en-US" altLang="zh-TW" sz="36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祭仲知權</a:t>
            </a:r>
            <a:endParaRPr lang="en-US" altLang="zh-TW" sz="3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逄</a:t>
            </a:r>
            <a:r>
              <a:rPr lang="zh-TW" altLang="en-US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醜父</a:t>
            </a:r>
            <a:endParaRPr lang="en-US" altLang="zh-TW" sz="3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宋人及楚人平</a:t>
            </a:r>
            <a:endParaRPr lang="en-US" altLang="zh-TW" sz="3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綜合討論</a:t>
            </a:r>
            <a:endParaRPr lang="en-US" altLang="zh-TW" sz="3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TW" sz="3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798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https://i2.kknews.cc/SIG=1hhoilb/22ps0002q8sqs49s447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968" y="1600201"/>
            <a:ext cx="3866065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1146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祭仲擁立鄭昭公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公元前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701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年夏天，鄭莊公去世。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起初，祭仲擔任封人，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深受鄭莊公的寵信，鄭莊公讓他擔任卿士。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祭仲替鄭莊公迎娶鄧國女子鄧曼，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生下太子忽。所以鄭莊公死後，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祭仲擁立公子忽即位，就是鄭昭公。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鄭莊公還娶宋國雍氏的女兒雍姞，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生下公子突。雍氏在宋國受到吏民尊重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和國君宋莊公的寵愛。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94631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舉足輕重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祭仲是當時鄭國政局中舉足輕重的人物，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他一生的活動分兩個階段：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鄭莊公在時，他作為一名重要謀臣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發揮著極其重要的作用；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鄭莊公死後即進入政治生涯的第二階段，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他連續經歷鄭昭公、鄭厲公、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復位鄭昭公、鄭子亹、鄭子儀幾個執政期，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這個階段祭仲的權力達到頂峰，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成為足以廢立國君的權臣。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26241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鄭國的棟樑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亂源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從時間順序來看，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祭仲無疑是春秋第一個權臣。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鄭國大亂的時候，他是維繫鄭國的棟樑，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但是他本身對於權力的爭奪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又是導致鄭國大亂的根源，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鄭國終究是在他執政的時間裡沒落，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是非功過就留與後人評說。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9752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鄭厲公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宋莊公得知祭仲擁立鄭昭公後，就派人引誘祭仲來到宋國，然後抓了起來，威脅說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如果不擁立公子突，就殺死你。同時抓住公子突，藉以索取財物。祭仲答應宋國的要求，並與宋國訂立盟約，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讓公子突回國即位。九月十三日，鄭昭公聽到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祭仲因宋國的緣故要立其弟公子突，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於是出逃到衛國。九月二十五日，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公子突回到鄭國即位，是為鄭厲公。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6174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女婿雍糾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祭仲在鄭國的歷史上影響極大，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鄭昭公、鄭厲公、鄭子亹和鄭子嬰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的任免都跟祭仲有關。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697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年，鄭厲公覺得祭仲權力太大，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害怕對自己的君位不利，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於是暗中派祭仲的女婿雍糾去殺祭仲。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4014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父胡可比也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雍糾準備在郊外宴請祭仲，然後趁機殺死祭仲。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祭仲的女兒、雍糾的妻子雍姬知道此事，對自己祭仲老婆講：父親與丈夫哪一個更親近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祭仲老婆說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人盡夫也，父一而已，胡可比也」，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爹只有一個啊。於是雍姬就告訴父親祭仲說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雍氏不在他家裡而在郊外宴請您，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我懷疑此事，所以告訴您。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祭仲於是殺了自己的女婿。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5456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迎鄭昭公復位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祭仲殺死雍糾，把他的屍體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擺在周氏的池塘邊示眾。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鄭厲公裝載著雍糾的屍體逃離鄭國，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憤恨雍糾說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大事和婦女商量，死得活該。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同年夏天，鄭厲公逃到鄭國邊邑櫟地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一說逃到蔡國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六月二十二日，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祭仲迎接鄭昭公回到鄭國復位。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1291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鄭子亹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鄭昭公當太子時，憎恨卿士高渠彌。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鄭昭公即位後，高渠彌一直擔心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鄭昭公會殺害自己。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公元前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695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年十月二十二日，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高渠彌陪同鄭昭公外出打獵時，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趁機在野外射殺鄭昭公。鄭昭公死後，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祭仲與高渠彌不敢迎接回鄭厲公復位，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而是改立鄭昭公之弟公子亹為君，史稱鄭子亹。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2160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祭仲稱病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695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年，鄭國大夫高渠彌暗殺鄭昭公，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與祭仲合議改立子亹為君。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次年，子亹準備與高渠彌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一同前往參加齊國盟會，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祭仲知子亹曾與齊襄公有過節，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祭仲建議子亹取消行程，沒有被採納。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祭仲稱病，沒有隨行。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齊襄公在盟會上殺死子亹。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929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36107C-E6C8-4873-95C0-BB798C3E86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從修練的境界談起</a:t>
            </a:r>
            <a:b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033C2B8-76AF-4D94-B487-0DB5F11DFD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25366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春秋公羊傳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桓公十一年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祭仲不從其言，則君必死、國必亡；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從其言，則君可以生易死，國可以存易亡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                      少遼緩之，則突可故出，而忽可故反，是不可得則病，然後有鄭國。古人之有權者，祭仲之權是也。權者何？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權者反於經，然後有善者也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                         權之所設，舍死亡無所設。                                   </a:t>
            </a:r>
            <a:r>
              <a:rPr lang="zh-TW" altLang="en-US" sz="36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行權有道，自貶損以行權，不害人以行權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                       </a:t>
            </a:r>
            <a:r>
              <a:rPr lang="zh-TW" altLang="en-US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殺人以自生，亡人以自存，君子不為也。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02452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逼群臣立突為鄭厲公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宋國干預鄭國內政預立公子突為君，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抓了祭仲以脅迫，說，你不立突的話，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宋國馬上發兵，昭公不活。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祭仲沒有辦法，不立突，國必亡。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於是他稱病騙來群臣看望，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設下埋伏逼群臣立突為鄭厲公。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此事也是祭仲在歷史上爭議較大的一次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58098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貪生怕死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《春秋公羊傳》讚揚祭仲的決定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既讓國家免受宋國侵伐，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又保全了鄭昭公的性命，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使其後來能回國復位；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而《春秋穀梁傳》則指責祭仲貪生怕死。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司馬遷在《史記》指祭仲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在宋莊公的威脅下立鄭厲公，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間接導致鄭國其後內亂頻仍、國力衰落。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9639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先見之明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祭仲到陳國迎接鄭子亹的弟弟公子嬰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回國即位，史稱鄭子嬰。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因此有人說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祭仲由於有先見之明，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所以才免禍。祭仲說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那是對的。</a:t>
            </a: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鄭子嬰十二年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魯莊公十二年，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公元前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682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，祭仲去世。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祭仲壽命很長，從政半個多世紀，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先後輔佐鄭國五位國君。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48644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春秋穀梁傳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桓公十一年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九月，宋人執鄭祭仲。宋人者，宋公也。                        其曰人何也？貶之也。突歸於鄭。                        曰突，賤之也。曰歸，易辭也。                             祭仲易其事，權在祭仲也。死君難，臣道也。                       今立惡而黜正，惡祭仲也。鄭忽出奔衛。                         鄭忽者，世子忽也。其名，失國也。                         柔會宋公、陳侯、蔡叔，盟於折。柔者何？                                吾大夫之未命者也。公會宋公於夫鐘。</a:t>
            </a:r>
          </a:p>
        </p:txBody>
      </p:sp>
    </p:spTree>
    <p:extLst>
      <p:ext uri="{BB962C8B-B14F-4D97-AF65-F5344CB8AC3E}">
        <p14:creationId xmlns:p14="http://schemas.microsoft.com/office/powerpoint/2010/main" val="1555271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春秋左傳</a:t>
            </a:r>
            <a:r>
              <a:rPr lang="en-US" altLang="zh-TW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桓公十一年</a:t>
            </a:r>
            <a:r>
              <a:rPr lang="en-US" altLang="zh-TW" dirty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夏，鄭莊公卒，初，祭封人仲足有寵於莊公，                      莊公使為卿，為公娶鄧曼，生昭公，故祭仲立之，宋雍氏女於鄭莊公，曰雍姞，生厲公，                       雍氏宗有寵於宋莊公，故誘祭仲而執之，                           曰，不立突，將死，亦執厲公而求賂焉，                           祭仲與宋人盟，以厲公歸而立之。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秋，九月，丁亥，昭公奔衛，                     已亥，厲公立。</a:t>
            </a:r>
          </a:p>
        </p:txBody>
      </p:sp>
    </p:spTree>
    <p:extLst>
      <p:ext uri="{BB962C8B-B14F-4D97-AF65-F5344CB8AC3E}">
        <p14:creationId xmlns:p14="http://schemas.microsoft.com/office/powerpoint/2010/main" val="3225577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逄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ㄆ</a:t>
            </a:r>
            <a:r>
              <a:rPr lang="zh-TW" altLang="zh-TW" sz="4800" dirty="0"/>
              <a:t>ㄤˊ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醜父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11278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齊頃公譏客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魯國的季孫行父禿，晉國大將郤克眇，衛國的孫良夫跛，曹國公子首僂，他們於西元前</a:t>
            </a:r>
            <a:r>
              <a:rPr lang="en-US" altLang="zh-CN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590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冬十月，同時被齊國邀請去做客。當他們到齊國後，每人都由齊國派使的侍者，季孫行父由齊國的禿頂侍者招待，郤克由齊國的獨眼侍奉，孫良夫由齊國的踮瘸者陪同，曹公子由齊國的佝僂侍伴，齊國國君齊頃公之母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蕭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太后同叔子在高處觀看笑而譏之，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客人非常不高興的回國。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0165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郤克雪恨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晉國大將郤克認為這是齊國有意侮辱諸國，也是他本人的奇恥大辱，為雪此恨，次年（西元前</a:t>
            </a:r>
            <a:r>
              <a:rPr lang="en-US" altLang="zh-CN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589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年），聯合魯、衛、曹三國軍隊，集戰車八百乘，步兵六萬，戰於鞍</a:t>
            </a:r>
            <a:r>
              <a:rPr lang="en-US" altLang="zh-CN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北馬鞍山</a:t>
            </a:r>
            <a:r>
              <a:rPr lang="en-US" altLang="zh-CN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這就是歷史上著名的齊晉鞍之戰。經過一場鏖戰，齊師敗績，逐之，三周華不注。齊頃公乘坐的戰車被樹幹絆住，驂乘逄醜父與齊君換裝易位，晉國大將韓厥趕至，行臣禮，逄醜父令齊君去華泉取飲，齊頃公借機而逃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71182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春秋繁露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竹林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丑父大義，宜言於頃公曰：                           「君慢侮而怒諸侯，是失禮大矣。                     今被大辱而弗能死，是無恥也而復重罪。                        請俱死，無辱宗廟，無羞社稷。」                    如此，雖陷其身，尚有廉名。                                嘗此之時，死賢於生。</a:t>
            </a:r>
          </a:p>
        </p:txBody>
      </p:sp>
    </p:spTree>
    <p:extLst>
      <p:ext uri="{BB962C8B-B14F-4D97-AF65-F5344CB8AC3E}">
        <p14:creationId xmlns:p14="http://schemas.microsoft.com/office/powerpoint/2010/main" val="334479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8443FE-E8F9-41B1-986E-C2D21E61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論語</a:t>
            </a:r>
            <a:r>
              <a:rPr lang="en-US" altLang="zh-TW" sz="4400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》〈</a:t>
            </a:r>
            <a:r>
              <a:rPr lang="zh-TW" altLang="en-US" sz="4400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子罕</a:t>
            </a:r>
            <a:r>
              <a:rPr lang="en-US" altLang="zh-TW" sz="4400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30〉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2B1AD5-4B08-45B8-BD07-8729A86DB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子曰：「可與共學，未可與適道；                                     可與適道，未可與立；                                            可與立，未可與權。」</a:t>
            </a:r>
            <a:endParaRPr lang="zh-TW" altLang="en-US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951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春秋繁露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竹林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故君子生以辱，不如死以榮，                            正是之謂也。由法論之，                                則丑父欺而不中權，                                   忠而不中義，以為不然？                                 復察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春秋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春秋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之序辭也，                     置王於春正之間，                                        非日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上奉天施而下正人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，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然後可以為王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也云爾。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22265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春秋公羊傳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成公二年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秋，七月，齊侯使國佐如師。                 己酉，及國佐盟于袁婁。君不行使乎大夫，                     此其行使乎大夫何？佚獲也。其佚獲奈何？                    師還齊侯，晉</a:t>
            </a:r>
            <a:r>
              <a:rPr lang="zh-TW" altLang="en-US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郤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克投戟逡巡再拜稽首馬前。                     逢醜父者，頃公之車右也。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3600" dirty="0">
                <a:solidFill>
                  <a:srgbClr val="0000FF"/>
                </a:solidFill>
              </a:rPr>
              <a:t>ㄒㄧˋ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                           面目與頃公相似，                                    衣服與頃公相似，代頃公當左。</a:t>
            </a:r>
          </a:p>
        </p:txBody>
      </p:sp>
    </p:spTree>
    <p:extLst>
      <p:ext uri="{BB962C8B-B14F-4D97-AF65-F5344CB8AC3E}">
        <p14:creationId xmlns:p14="http://schemas.microsoft.com/office/powerpoint/2010/main" val="42780492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春秋公羊傳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成公二年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使頃公取飲，頃公操飲而至，                      曰：「革取清者。」頃公用是佚而不反。                        逢醜父曰：「吾賴社稷之神靈，                        吾君已免矣。」                                     郤克曰：「欺三軍者，其法奈何？」                 曰：「法</a:t>
            </a:r>
            <a:r>
              <a:rPr lang="zh-TW" altLang="en-US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斮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3600" dirty="0">
                <a:solidFill>
                  <a:srgbClr val="0000FF"/>
                </a:solidFill>
              </a:rPr>
              <a:t>ㄓㄨㄛˊ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。」                              於是斮逢醜父。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703530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3B07CF-ECCE-443D-A22D-72A04C5BBF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宋人及楚人平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E1A3239-0567-4539-A894-5D4358062B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60386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史記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楚世家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二十年，圍宋，以殺楚使也。                           圍宋五月，城中食盡，                                易子而食，析骨而炊。                             宋華元出告以情。                              莊王曰：「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君子哉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！」遂罷兵去。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二十三年，莊王卒，子共王審立。</a:t>
            </a:r>
          </a:p>
        </p:txBody>
      </p:sp>
    </p:spTree>
    <p:extLst>
      <p:ext uri="{BB962C8B-B14F-4D97-AF65-F5344CB8AC3E}">
        <p14:creationId xmlns:p14="http://schemas.microsoft.com/office/powerpoint/2010/main" val="11988585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春秋左傳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宣公十五年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夏，五月，楚師將去宋，申犀稽首於王之馬前，曰，毋畏知死，而不敢廢王命，王棄言焉，王不能荅，申叔時僕曰，築室反耕者，宋必聽命，從之，宋人懼，使華元夜入楚師，登子反之床，起之曰，寡君使元以病告，曰，敝邑易子而食，析骸以爨。雖然，城下之盟，有以國斃，不能從也，去我三十里， 唯命是聽，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子反懼，與之盟，而告王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。退三十里，宋及楚平，華元為質。盟曰：我無爾詐，爾無我虞。</a:t>
            </a:r>
          </a:p>
        </p:txBody>
      </p:sp>
    </p:spTree>
    <p:extLst>
      <p:ext uri="{BB962C8B-B14F-4D97-AF65-F5344CB8AC3E}">
        <p14:creationId xmlns:p14="http://schemas.microsoft.com/office/powerpoint/2010/main" val="34887476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春秋繁露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竹林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春秋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之道，固有常有變，                     變用於變，常用於常，                             各止其科，非相妨也。                                       今諸子所稱，皆天下之常，雷同之義也。                         子反之行，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一曲之變，獨修之意也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                            夫目驚而體失其容，                               心驚而事有所忘，人之情也。</a:t>
            </a:r>
          </a:p>
        </p:txBody>
      </p:sp>
    </p:spTree>
    <p:extLst>
      <p:ext uri="{BB962C8B-B14F-4D97-AF65-F5344CB8AC3E}">
        <p14:creationId xmlns:p14="http://schemas.microsoft.com/office/powerpoint/2010/main" val="5839511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春秋繁露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竹林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通於驚之情者，取其一美，不盡其失。                       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詩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云：「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采葑采菲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無以下體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」此之謂也。              今子反往視宋，間人相食，                                        大驚而哀之，不意之到於此也，                 是以心駭目動而違常禮。                                禮者，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庶於仁、文，質而成體者也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2934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                           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詩經．谷風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習習谷風、以陰以雨。</a:t>
            </a:r>
            <a:b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黽勉同心、不宜有怒。</a:t>
            </a:r>
            <a:b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采葑采菲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無以下體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b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德音莫違、及爾同死。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比喻不因其所短而捨其所長。                    葑即蔓青，葉和根、莖地可食，                      但根莖味苦。</a:t>
            </a:r>
          </a:p>
        </p:txBody>
      </p:sp>
    </p:spTree>
    <p:extLst>
      <p:ext uri="{BB962C8B-B14F-4D97-AF65-F5344CB8AC3E}">
        <p14:creationId xmlns:p14="http://schemas.microsoft.com/office/powerpoint/2010/main" val="10122172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春秋繁露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竹林</a:t>
            </a:r>
            <a:r>
              <a:rPr lang="en-US" altLang="zh-TW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今使人相食，                                   大失其仁，安著其禮？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方救其質，奚恤其文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？                           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春秋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之辭，                                   有所謂賤者，有賤乎賤者。                        夫有賤乎賤者，                                則亦有貴乎貴者矣。</a:t>
            </a:r>
          </a:p>
        </p:txBody>
      </p:sp>
    </p:spTree>
    <p:extLst>
      <p:ext uri="{BB962C8B-B14F-4D97-AF65-F5344CB8AC3E}">
        <p14:creationId xmlns:p14="http://schemas.microsoft.com/office/powerpoint/2010/main" val="1600095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0F2426-6901-489A-B6F2-6EBA28EFF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孫中興教授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B77BD4-3962-49D7-9EA8-6987B870A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「權」、最恰當的解釋在</a:t>
            </a:r>
            <a:r>
              <a:rPr lang="en-US" altLang="zh-TW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春秋公羊傳</a:t>
            </a:r>
            <a:r>
              <a:rPr lang="en-US" altLang="zh-TW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》〈</a:t>
            </a:r>
            <a:r>
              <a:rPr lang="zh-TW" altLang="en-US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桓公十一年</a:t>
            </a:r>
            <a:r>
              <a:rPr lang="en-US" altLang="zh-TW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3〉</a:t>
            </a:r>
            <a:r>
              <a:rPr lang="zh-TW" altLang="en-US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「權者何？權者反於經，然後有善者也。權之所設，舍死亡無所設。行權有道，自貶損以行權，不害人以行權。殺人以自生，亡人以自存，君子不為也。」                          這裡的說法，和</a:t>
            </a:r>
            <a:r>
              <a:rPr lang="en-US" altLang="zh-TW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易經</a:t>
            </a:r>
            <a:r>
              <a:rPr lang="en-US" altLang="zh-TW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》〈</a:t>
            </a:r>
            <a:r>
              <a:rPr lang="zh-TW" altLang="en-US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乾卦</a:t>
            </a:r>
            <a:r>
              <a:rPr lang="en-US" altLang="zh-TW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〉〈</a:t>
            </a:r>
            <a:r>
              <a:rPr lang="zh-TW" altLang="en-US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文言</a:t>
            </a:r>
            <a:r>
              <a:rPr lang="en-US" altLang="zh-TW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24〉</a:t>
            </a:r>
            <a:r>
              <a:rPr lang="zh-TW" altLang="en-US" sz="32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所說的：「進退存亡而不失其正」是一樣的意思。                          前者強調「善」，後者強調「正」，這些其實就是前面三階段所學、所適道、所立的最後底線，絕不可以失守。這就是君子和小人的基本差別所在。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20431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春秋公羊傳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宣公十五年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司馬子反曰：「</a:t>
            </a:r>
            <a:r>
              <a:rPr lang="zh-TW" altLang="en-US" sz="36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然則君請處于此，                   臣請歸爾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。」莊王曰：「子去我而歸，                         吾孰與處于此？吾亦從子而歸爾。」                        引師而去之，故</a:t>
            </a:r>
            <a:r>
              <a:rPr lang="zh-TW" altLang="en-US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君子大其平乎已也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                           此皆大夫也，其稱人何？                              貶。曷為貶？</a:t>
            </a:r>
            <a:r>
              <a:rPr lang="zh-TW" altLang="en-US" sz="3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平者在下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也。</a:t>
            </a:r>
            <a:endParaRPr lang="zh-TW" altLang="en-US" sz="3600" dirty="0"/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176048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                     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春秋公羊傳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註疏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宣公十五年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言在下者，譏二子在君側，                        不先以便宜反報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歸美於君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而生事專平，故貶稱人。                          等不物貶，不言遂者，                          在君側無遂道也。                                以主坐在君側遂為罪也，                        知經不以文實貶也。                           凡為文實貶者，皆以取專事為罪。</a:t>
            </a:r>
          </a:p>
        </p:txBody>
      </p:sp>
    </p:spTree>
    <p:extLst>
      <p:ext uri="{BB962C8B-B14F-4D97-AF65-F5344CB8AC3E}">
        <p14:creationId xmlns:p14="http://schemas.microsoft.com/office/powerpoint/2010/main" val="22979956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春秋穀梁傳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宣公十五年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夏，五月，宋人及楚人平。                                        平者成也，善其量力而反義也。                                 人者，眾辭也。                                             平稱眾，上下欲之也。                                           外平不道，以吾人之存焉道之也。</a:t>
            </a:r>
          </a:p>
        </p:txBody>
      </p:sp>
    </p:spTree>
    <p:extLst>
      <p:ext uri="{BB962C8B-B14F-4D97-AF65-F5344CB8AC3E}">
        <p14:creationId xmlns:p14="http://schemas.microsoft.com/office/powerpoint/2010/main" val="4688770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D826E5-2470-420E-8D93-803882C09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6F66DB-EA04-464B-BDBC-1CAEF06C2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綜合討論</a:t>
            </a:r>
            <a:endParaRPr lang="en-US" altLang="zh-TW" sz="8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8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8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結語</a:t>
            </a:r>
          </a:p>
        </p:txBody>
      </p:sp>
    </p:spTree>
    <p:extLst>
      <p:ext uri="{BB962C8B-B14F-4D97-AF65-F5344CB8AC3E}">
        <p14:creationId xmlns:p14="http://schemas.microsoft.com/office/powerpoint/2010/main" val="16182911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 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陳老師 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感謝大家</a:t>
            </a:r>
          </a:p>
        </p:txBody>
      </p:sp>
      <p:pic>
        <p:nvPicPr>
          <p:cNvPr id="4" name="Picture 2" descr="H:\151230\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1753" y="1799999"/>
            <a:ext cx="3870499" cy="468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3019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9A0DF6-7DB9-4271-8B30-BF619AD7A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F91B1A-0C63-4E4A-A36E-711EF3D5A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泰伯</a:t>
            </a:r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8〉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子曰：「興於詩，立於禮。成於樂。」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堯曰</a:t>
            </a:r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3〉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子曰：「不知命，無以為君子也。                       不知禮，無以立也。不知言，無以知人也。」</a:t>
            </a:r>
            <a:endParaRPr lang="en-US" altLang="zh-TW" b="0" i="0" dirty="0">
              <a:solidFill>
                <a:srgbClr val="110D0A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「適道」應該就是共同學習實踐君子之道。                                 「學」是「知」，「適道」是「行」，                                   到這階段就該要「即知即行」或「知行合一」。</a:t>
            </a:r>
            <a:endParaRPr lang="en-US" altLang="zh-TW" b="0" i="0" dirty="0">
              <a:solidFill>
                <a:srgbClr val="110D0A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「立」就是「立於禮」</a:t>
            </a:r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(〈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泰伯</a:t>
            </a:r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8〉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堯曰</a:t>
            </a:r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3〉)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，不僅自己立於禮，也要讓別人立於禮，這樣才做到「己立立人」</a:t>
            </a:r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(〈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雍也</a:t>
            </a:r>
            <a:r>
              <a:rPr lang="en-US" altLang="zh-TW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30〉)</a:t>
            </a:r>
            <a:r>
              <a:rPr lang="zh-TW" altLang="en-US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。但是「禮」只能用在平常狀況，                                             到了特殊狀況的應變，還需要「權」。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0460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EC6678-8FF2-499A-B18E-3C9AFCDA7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2F0512-3938-4A56-BC65-4F53C6041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這裡的「權」就是孔子和孟子提過的「義」：      「君子之於天下也，無適也，無莫也，義之與比。」 </a:t>
            </a:r>
            <a:r>
              <a:rPr lang="en-US" altLang="zh-TW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(〈</a:t>
            </a:r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里仁</a:t>
            </a:r>
            <a:r>
              <a:rPr lang="en-US" altLang="zh-TW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10〉)</a:t>
            </a:r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「大人者，言不必信，行不必果，惟義所在。」</a:t>
            </a:r>
            <a:r>
              <a:rPr lang="en-US" altLang="zh-TW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(《</a:t>
            </a:r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孟子</a:t>
            </a:r>
            <a:r>
              <a:rPr lang="en-US" altLang="zh-TW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》〈</a:t>
            </a:r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離婁下</a:t>
            </a:r>
            <a:r>
              <a:rPr lang="en-US" altLang="zh-TW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39〉)</a:t>
            </a:r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但是這些章節不像前面引用的</a:t>
            </a:r>
            <a:r>
              <a:rPr lang="en-US" altLang="zh-TW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春秋公羊傳</a:t>
            </a:r>
            <a:r>
              <a:rPr lang="en-US" altLang="zh-TW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en-US" altLang="zh-TW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易經</a:t>
            </a:r>
            <a:r>
              <a:rPr lang="en-US" altLang="zh-TW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的話那麼明確地標舉出「善」和「正」，就很容易讓人分不清楚君子小人。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579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4CEF09-EC20-4786-B50C-8AF8A9311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0BB445-DFC9-43A4-868C-9DCAA94E5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孟子特別提到「禮」和「權」的不同應用狀況：                 正常狀況下「男女授受不親」是禮，                           但是特別狀況下「嫂子溺水了要出手相救」，                      不必守這個禮，這就是「權」，                               目的當然是光明正大，                                       而不是趁人之危而遂行自己的私慾。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7266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F2FF1F-B4F4-4DB8-9473-510F1B11E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D3A71D-019F-480D-A6EA-7314CC54C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這裡的四個境界或階段就是：                               「共學」、「適道」、「立」和「權」。                       一層比一層需要智慧和相互信賴，                           一層也比一層更需要篤守正道，止於至善。</a:t>
            </a:r>
            <a:endParaRPr lang="en-US" altLang="zh-TW" sz="3600" b="0" i="0" dirty="0">
              <a:solidFill>
                <a:srgbClr val="110D0A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0" i="0" dirty="0">
                <a:solidFill>
                  <a:srgbClr val="110D0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戴望對四個境界的關鍵字解釋最完整：                         「適、之也；道、仁義之善道；                                  立、謂立德、立功、立言；權者，因時制宜，            權量輕重、無常形、勢能令醜反善，合於宜適。」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916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4059</Words>
  <Application>Microsoft Office PowerPoint</Application>
  <PresentationFormat>寬螢幕</PresentationFormat>
  <Paragraphs>150</Paragraphs>
  <Slides>54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54</vt:i4>
      </vt:variant>
    </vt:vector>
  </HeadingPairs>
  <TitlesOfParts>
    <vt:vector size="59" baseType="lpstr">
      <vt:lpstr>標楷體</vt:lpstr>
      <vt:lpstr>Arial</vt:lpstr>
      <vt:lpstr>Calibri</vt:lpstr>
      <vt:lpstr>Calibri Light</vt:lpstr>
      <vt:lpstr>Office 佈景主題</vt:lpstr>
      <vt:lpstr>通權達變</vt:lpstr>
      <vt:lpstr>分 享 大 綱</vt:lpstr>
      <vt:lpstr>從修練的境界談起 </vt:lpstr>
      <vt:lpstr>《論語》〈子罕30〉</vt:lpstr>
      <vt:lpstr>孫中興教授</vt:lpstr>
      <vt:lpstr>PowerPoint 簡報</vt:lpstr>
      <vt:lpstr>PowerPoint 簡報</vt:lpstr>
      <vt:lpstr>PowerPoint 簡報</vt:lpstr>
      <vt:lpstr>PowerPoint 簡報</vt:lpstr>
      <vt:lpstr>人生的經略</vt:lpstr>
      <vt:lpstr>王者之行</vt:lpstr>
      <vt:lpstr>人生經略示例圖</vt:lpstr>
      <vt:lpstr>                                                                 頂層設計 </vt:lpstr>
      <vt:lpstr>                                                       人生經略的參考案例 </vt:lpstr>
      <vt:lpstr>人生經略的參考案例</vt:lpstr>
      <vt:lpstr>                                                      人生經略的參考案例 </vt:lpstr>
      <vt:lpstr>祭﹙ㄓㄞˋ﹚仲知權</vt:lpstr>
      <vt:lpstr>《春秋公羊傳·桓公十一年》</vt:lpstr>
      <vt:lpstr>祭仲</vt:lpstr>
      <vt:lpstr>PowerPoint 簡報</vt:lpstr>
      <vt:lpstr>祭仲擁立鄭昭公</vt:lpstr>
      <vt:lpstr>舉足輕重</vt:lpstr>
      <vt:lpstr>鄭國的棟樑與亂源</vt:lpstr>
      <vt:lpstr>鄭厲公</vt:lpstr>
      <vt:lpstr>女婿雍糾</vt:lpstr>
      <vt:lpstr>父胡可比也</vt:lpstr>
      <vt:lpstr>迎鄭昭公復位</vt:lpstr>
      <vt:lpstr>鄭子亹</vt:lpstr>
      <vt:lpstr>祭仲稱病</vt:lpstr>
      <vt:lpstr>《春秋公羊傳·桓公十一年》</vt:lpstr>
      <vt:lpstr>逼群臣立突為鄭厲公</vt:lpstr>
      <vt:lpstr>貪生怕死？</vt:lpstr>
      <vt:lpstr>先見之明</vt:lpstr>
      <vt:lpstr>《春秋穀梁傳·桓公十一年》</vt:lpstr>
      <vt:lpstr>《春秋左傳·桓公十一年》</vt:lpstr>
      <vt:lpstr>逄(ㄆㄤˊ)醜父</vt:lpstr>
      <vt:lpstr>齊頃公譏客</vt:lpstr>
      <vt:lpstr>郤克雪恨</vt:lpstr>
      <vt:lpstr>《春秋繁露·竹林》</vt:lpstr>
      <vt:lpstr>《春秋繁露·竹林》</vt:lpstr>
      <vt:lpstr>《春秋公羊傳·成公二年》</vt:lpstr>
      <vt:lpstr>《春秋公羊傳·成公二年》</vt:lpstr>
      <vt:lpstr>宋人及楚人平</vt:lpstr>
      <vt:lpstr>《史記·楚世家》</vt:lpstr>
      <vt:lpstr>《春秋左傳·宣公十五年》</vt:lpstr>
      <vt:lpstr>《春秋繁露·竹林》</vt:lpstr>
      <vt:lpstr>《春秋繁露·竹林》</vt:lpstr>
      <vt:lpstr>                                                《詩經．谷風》 </vt:lpstr>
      <vt:lpstr>《春秋繁露·竹林》</vt:lpstr>
      <vt:lpstr>《春秋公羊傳·宣公十五年》</vt:lpstr>
      <vt:lpstr>                                          《春秋公羊傳註疏·宣公十五年》 </vt:lpstr>
      <vt:lpstr>《春秋穀梁傳·宣公十五年》</vt:lpstr>
      <vt:lpstr>PowerPoint 簡報</vt:lpstr>
      <vt:lpstr>感謝 陳老師 感謝大家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通權達變</dc:title>
  <dc:creator>TW CPMA</dc:creator>
  <cp:lastModifiedBy>TW CPMA</cp:lastModifiedBy>
  <cp:revision>13</cp:revision>
  <dcterms:created xsi:type="dcterms:W3CDTF">2021-04-24T00:26:23Z</dcterms:created>
  <dcterms:modified xsi:type="dcterms:W3CDTF">2021-04-24T22:55:37Z</dcterms:modified>
</cp:coreProperties>
</file>