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8" r:id="rId3"/>
    <p:sldId id="257" r:id="rId4"/>
    <p:sldId id="258" r:id="rId5"/>
    <p:sldId id="261" r:id="rId6"/>
    <p:sldId id="259" r:id="rId7"/>
    <p:sldId id="260" r:id="rId8"/>
    <p:sldId id="262" r:id="rId9"/>
    <p:sldId id="309" r:id="rId10"/>
    <p:sldId id="310" r:id="rId11"/>
    <p:sldId id="311" r:id="rId12"/>
    <p:sldId id="263" r:id="rId13"/>
    <p:sldId id="319" r:id="rId14"/>
    <p:sldId id="320" r:id="rId15"/>
    <p:sldId id="354" r:id="rId16"/>
    <p:sldId id="314" r:id="rId17"/>
    <p:sldId id="313" r:id="rId18"/>
    <p:sldId id="265" r:id="rId19"/>
    <p:sldId id="312" r:id="rId20"/>
    <p:sldId id="269" r:id="rId21"/>
    <p:sldId id="267" r:id="rId22"/>
    <p:sldId id="315" r:id="rId23"/>
    <p:sldId id="316" r:id="rId24"/>
    <p:sldId id="317" r:id="rId25"/>
    <p:sldId id="318" r:id="rId26"/>
    <p:sldId id="268" r:id="rId27"/>
    <p:sldId id="270" r:id="rId28"/>
    <p:sldId id="271" r:id="rId29"/>
    <p:sldId id="272" r:id="rId30"/>
    <p:sldId id="273" r:id="rId31"/>
    <p:sldId id="372" r:id="rId32"/>
    <p:sldId id="274" r:id="rId33"/>
    <p:sldId id="275" r:id="rId34"/>
    <p:sldId id="276" r:id="rId35"/>
    <p:sldId id="330" r:id="rId36"/>
    <p:sldId id="332" r:id="rId37"/>
    <p:sldId id="339" r:id="rId38"/>
    <p:sldId id="340" r:id="rId39"/>
    <p:sldId id="341" r:id="rId40"/>
    <p:sldId id="277" r:id="rId41"/>
    <p:sldId id="278" r:id="rId42"/>
    <p:sldId id="279" r:id="rId43"/>
    <p:sldId id="373" r:id="rId44"/>
    <p:sldId id="374" r:id="rId45"/>
    <p:sldId id="280" r:id="rId46"/>
    <p:sldId id="281" r:id="rId47"/>
    <p:sldId id="375" r:id="rId48"/>
    <p:sldId id="282" r:id="rId49"/>
    <p:sldId id="376" r:id="rId50"/>
    <p:sldId id="377" r:id="rId51"/>
    <p:sldId id="284" r:id="rId52"/>
    <p:sldId id="288" r:id="rId53"/>
    <p:sldId id="293" r:id="rId54"/>
    <p:sldId id="379" r:id="rId55"/>
    <p:sldId id="380" r:id="rId56"/>
    <p:sldId id="381" r:id="rId57"/>
    <p:sldId id="382" r:id="rId58"/>
    <p:sldId id="383" r:id="rId59"/>
    <p:sldId id="384" r:id="rId60"/>
    <p:sldId id="385" r:id="rId61"/>
    <p:sldId id="386" r:id="rId62"/>
    <p:sldId id="387" r:id="rId63"/>
    <p:sldId id="388" r:id="rId64"/>
    <p:sldId id="389" r:id="rId65"/>
    <p:sldId id="390" r:id="rId66"/>
    <p:sldId id="391" r:id="rId67"/>
    <p:sldId id="392" r:id="rId68"/>
    <p:sldId id="298" r:id="rId69"/>
    <p:sldId id="308" r:id="rId70"/>
    <p:sldId id="294" r:id="rId71"/>
    <p:sldId id="296" r:id="rId72"/>
    <p:sldId id="297" r:id="rId73"/>
    <p:sldId id="393" r:id="rId74"/>
    <p:sldId id="299" r:id="rId75"/>
    <p:sldId id="302" r:id="rId76"/>
    <p:sldId id="303" r:id="rId77"/>
    <p:sldId id="305" r:id="rId78"/>
    <p:sldId id="306" r:id="rId79"/>
    <p:sldId id="307" r:id="rId80"/>
    <p:sldId id="266" r:id="rId81"/>
    <p:sldId id="323" r:id="rId8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6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A0997B-96F0-4A7B-B465-09A2507F4002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391BBB8F-7A25-42A3-B24A-C684029E84D3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通天下之志 通天下之故</a:t>
          </a:r>
        </a:p>
      </dgm:t>
    </dgm:pt>
    <dgm:pt modelId="{71D6FFE7-20AF-483A-B76F-8DC7124EB763}" type="parTrans" cxnId="{E8014BB7-D024-4C9D-9E2C-081168460FBC}">
      <dgm:prSet/>
      <dgm:spPr/>
      <dgm:t>
        <a:bodyPr/>
        <a:lstStyle/>
        <a:p>
          <a:endParaRPr lang="zh-TW" altLang="en-US"/>
        </a:p>
      </dgm:t>
    </dgm:pt>
    <dgm:pt modelId="{7778F34D-840A-49CD-9C1D-38CBE2FDB695}" type="sibTrans" cxnId="{E8014BB7-D024-4C9D-9E2C-081168460FBC}">
      <dgm:prSet/>
      <dgm:spPr/>
      <dgm:t>
        <a:bodyPr/>
        <a:lstStyle/>
        <a:p>
          <a:endParaRPr lang="zh-TW" altLang="en-US"/>
        </a:p>
      </dgm:t>
    </dgm:pt>
    <dgm:pt modelId="{C73B991A-9133-4B61-A8C6-6CC28E09C1F0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斷天下之疑 除天下之患</a:t>
          </a:r>
        </a:p>
      </dgm:t>
    </dgm:pt>
    <dgm:pt modelId="{33E6711C-B9FF-41C9-B8CC-B6B514C43737}" type="parTrans" cxnId="{12DE11B2-DC29-4206-89DD-F5AA3575C680}">
      <dgm:prSet/>
      <dgm:spPr/>
      <dgm:t>
        <a:bodyPr/>
        <a:lstStyle/>
        <a:p>
          <a:endParaRPr lang="zh-TW" altLang="en-US"/>
        </a:p>
      </dgm:t>
    </dgm:pt>
    <dgm:pt modelId="{5AA34FD1-27BF-4A7C-A283-12F7E5927B81}" type="sibTrans" cxnId="{12DE11B2-DC29-4206-89DD-F5AA3575C680}">
      <dgm:prSet/>
      <dgm:spPr/>
      <dgm:t>
        <a:bodyPr/>
        <a:lstStyle/>
        <a:p>
          <a:endParaRPr lang="zh-TW" altLang="en-US"/>
        </a:p>
      </dgm:t>
    </dgm:pt>
    <dgm:pt modelId="{70A493AE-4228-4811-B00A-49DF39706FC4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定天下之業 成天下之務</a:t>
          </a:r>
        </a:p>
      </dgm:t>
    </dgm:pt>
    <dgm:pt modelId="{B40FF850-3E9A-41B2-A34A-3CB41113D472}" type="parTrans" cxnId="{D0CF36E5-29B2-4293-AB09-66DE60F90E58}">
      <dgm:prSet/>
      <dgm:spPr/>
      <dgm:t>
        <a:bodyPr/>
        <a:lstStyle/>
        <a:p>
          <a:endParaRPr lang="zh-TW" altLang="en-US"/>
        </a:p>
      </dgm:t>
    </dgm:pt>
    <dgm:pt modelId="{A5BCCF63-AC2E-42B5-BC20-93AC1BCC1B2C}" type="sibTrans" cxnId="{D0CF36E5-29B2-4293-AB09-66DE60F90E58}">
      <dgm:prSet/>
      <dgm:spPr/>
      <dgm:t>
        <a:bodyPr/>
        <a:lstStyle/>
        <a:p>
          <a:endParaRPr lang="zh-TW" altLang="en-US"/>
        </a:p>
      </dgm:t>
    </dgm:pt>
    <dgm:pt modelId="{08442A24-5805-4839-8B23-774E8FA00EC2}" type="pres">
      <dgm:prSet presAssocID="{03A0997B-96F0-4A7B-B465-09A2507F4002}" presName="outerComposite" presStyleCnt="0">
        <dgm:presLayoutVars>
          <dgm:chMax val="5"/>
          <dgm:dir/>
          <dgm:resizeHandles val="exact"/>
        </dgm:presLayoutVars>
      </dgm:prSet>
      <dgm:spPr/>
    </dgm:pt>
    <dgm:pt modelId="{EC0CD429-1667-4B20-9B3A-A4E3D5EE9DE3}" type="pres">
      <dgm:prSet presAssocID="{03A0997B-96F0-4A7B-B465-09A2507F4002}" presName="dummyMaxCanvas" presStyleCnt="0">
        <dgm:presLayoutVars/>
      </dgm:prSet>
      <dgm:spPr/>
    </dgm:pt>
    <dgm:pt modelId="{1229BFCE-52B4-4B3B-8C8A-9E55E9399C80}" type="pres">
      <dgm:prSet presAssocID="{03A0997B-96F0-4A7B-B465-09A2507F4002}" presName="ThreeNodes_1" presStyleLbl="node1" presStyleIdx="0" presStyleCnt="3">
        <dgm:presLayoutVars>
          <dgm:bulletEnabled val="1"/>
        </dgm:presLayoutVars>
      </dgm:prSet>
      <dgm:spPr/>
    </dgm:pt>
    <dgm:pt modelId="{DFC26209-17E0-40A8-A218-3E0F94459B27}" type="pres">
      <dgm:prSet presAssocID="{03A0997B-96F0-4A7B-B465-09A2507F4002}" presName="ThreeNodes_2" presStyleLbl="node1" presStyleIdx="1" presStyleCnt="3">
        <dgm:presLayoutVars>
          <dgm:bulletEnabled val="1"/>
        </dgm:presLayoutVars>
      </dgm:prSet>
      <dgm:spPr/>
    </dgm:pt>
    <dgm:pt modelId="{381E7E8A-66F5-44B1-B570-FECA359B2CA7}" type="pres">
      <dgm:prSet presAssocID="{03A0997B-96F0-4A7B-B465-09A2507F4002}" presName="ThreeNodes_3" presStyleLbl="node1" presStyleIdx="2" presStyleCnt="3">
        <dgm:presLayoutVars>
          <dgm:bulletEnabled val="1"/>
        </dgm:presLayoutVars>
      </dgm:prSet>
      <dgm:spPr/>
    </dgm:pt>
    <dgm:pt modelId="{E85416A4-2696-40BC-8042-153CAAB5ACA4}" type="pres">
      <dgm:prSet presAssocID="{03A0997B-96F0-4A7B-B465-09A2507F4002}" presName="ThreeConn_1-2" presStyleLbl="fgAccFollowNode1" presStyleIdx="0" presStyleCnt="2">
        <dgm:presLayoutVars>
          <dgm:bulletEnabled val="1"/>
        </dgm:presLayoutVars>
      </dgm:prSet>
      <dgm:spPr/>
    </dgm:pt>
    <dgm:pt modelId="{145D1BDA-8910-4F4F-82F6-E35532FC8C20}" type="pres">
      <dgm:prSet presAssocID="{03A0997B-96F0-4A7B-B465-09A2507F4002}" presName="ThreeConn_2-3" presStyleLbl="fgAccFollowNode1" presStyleIdx="1" presStyleCnt="2">
        <dgm:presLayoutVars>
          <dgm:bulletEnabled val="1"/>
        </dgm:presLayoutVars>
      </dgm:prSet>
      <dgm:spPr/>
    </dgm:pt>
    <dgm:pt modelId="{05BAC4E4-D739-453A-9C49-DA81A55CFCB1}" type="pres">
      <dgm:prSet presAssocID="{03A0997B-96F0-4A7B-B465-09A2507F4002}" presName="ThreeNodes_1_text" presStyleLbl="node1" presStyleIdx="2" presStyleCnt="3">
        <dgm:presLayoutVars>
          <dgm:bulletEnabled val="1"/>
        </dgm:presLayoutVars>
      </dgm:prSet>
      <dgm:spPr/>
    </dgm:pt>
    <dgm:pt modelId="{B86CF9E0-A072-4CBE-8D85-B39D9720724C}" type="pres">
      <dgm:prSet presAssocID="{03A0997B-96F0-4A7B-B465-09A2507F4002}" presName="ThreeNodes_2_text" presStyleLbl="node1" presStyleIdx="2" presStyleCnt="3">
        <dgm:presLayoutVars>
          <dgm:bulletEnabled val="1"/>
        </dgm:presLayoutVars>
      </dgm:prSet>
      <dgm:spPr/>
    </dgm:pt>
    <dgm:pt modelId="{2C23611A-2272-4224-9D22-B3E4AA642D81}" type="pres">
      <dgm:prSet presAssocID="{03A0997B-96F0-4A7B-B465-09A2507F4002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6BB38A09-60AD-4DBD-83B3-62AB22057450}" type="presOf" srcId="{5AA34FD1-27BF-4A7C-A283-12F7E5927B81}" destId="{145D1BDA-8910-4F4F-82F6-E35532FC8C20}" srcOrd="0" destOrd="0" presId="urn:microsoft.com/office/officeart/2005/8/layout/vProcess5"/>
    <dgm:cxn modelId="{9F8F6F0B-96EE-4546-9F6B-44FD415B9F34}" type="presOf" srcId="{70A493AE-4228-4811-B00A-49DF39706FC4}" destId="{381E7E8A-66F5-44B1-B570-FECA359B2CA7}" srcOrd="0" destOrd="0" presId="urn:microsoft.com/office/officeart/2005/8/layout/vProcess5"/>
    <dgm:cxn modelId="{6B5C2920-0C66-4A4F-8CF6-C4E9D7574481}" type="presOf" srcId="{C73B991A-9133-4B61-A8C6-6CC28E09C1F0}" destId="{DFC26209-17E0-40A8-A218-3E0F94459B27}" srcOrd="0" destOrd="0" presId="urn:microsoft.com/office/officeart/2005/8/layout/vProcess5"/>
    <dgm:cxn modelId="{D690DA51-AE0F-47F1-88C1-44A9483F5EB0}" type="presOf" srcId="{03A0997B-96F0-4A7B-B465-09A2507F4002}" destId="{08442A24-5805-4839-8B23-774E8FA00EC2}" srcOrd="0" destOrd="0" presId="urn:microsoft.com/office/officeart/2005/8/layout/vProcess5"/>
    <dgm:cxn modelId="{E83DE090-A4C3-4772-AA8C-418157BA74FE}" type="presOf" srcId="{391BBB8F-7A25-42A3-B24A-C684029E84D3}" destId="{05BAC4E4-D739-453A-9C49-DA81A55CFCB1}" srcOrd="1" destOrd="0" presId="urn:microsoft.com/office/officeart/2005/8/layout/vProcess5"/>
    <dgm:cxn modelId="{E1BAA8AE-F4F2-4866-AFF5-F65FDF5FC8B5}" type="presOf" srcId="{C73B991A-9133-4B61-A8C6-6CC28E09C1F0}" destId="{B86CF9E0-A072-4CBE-8D85-B39D9720724C}" srcOrd="1" destOrd="0" presId="urn:microsoft.com/office/officeart/2005/8/layout/vProcess5"/>
    <dgm:cxn modelId="{12DE11B2-DC29-4206-89DD-F5AA3575C680}" srcId="{03A0997B-96F0-4A7B-B465-09A2507F4002}" destId="{C73B991A-9133-4B61-A8C6-6CC28E09C1F0}" srcOrd="1" destOrd="0" parTransId="{33E6711C-B9FF-41C9-B8CC-B6B514C43737}" sibTransId="{5AA34FD1-27BF-4A7C-A283-12F7E5927B81}"/>
    <dgm:cxn modelId="{E8014BB7-D024-4C9D-9E2C-081168460FBC}" srcId="{03A0997B-96F0-4A7B-B465-09A2507F4002}" destId="{391BBB8F-7A25-42A3-B24A-C684029E84D3}" srcOrd="0" destOrd="0" parTransId="{71D6FFE7-20AF-483A-B76F-8DC7124EB763}" sibTransId="{7778F34D-840A-49CD-9C1D-38CBE2FDB695}"/>
    <dgm:cxn modelId="{C41526B8-C234-4B54-B39C-750855F51FAF}" type="presOf" srcId="{70A493AE-4228-4811-B00A-49DF39706FC4}" destId="{2C23611A-2272-4224-9D22-B3E4AA642D81}" srcOrd="1" destOrd="0" presId="urn:microsoft.com/office/officeart/2005/8/layout/vProcess5"/>
    <dgm:cxn modelId="{D0CF36E5-29B2-4293-AB09-66DE60F90E58}" srcId="{03A0997B-96F0-4A7B-B465-09A2507F4002}" destId="{70A493AE-4228-4811-B00A-49DF39706FC4}" srcOrd="2" destOrd="0" parTransId="{B40FF850-3E9A-41B2-A34A-3CB41113D472}" sibTransId="{A5BCCF63-AC2E-42B5-BC20-93AC1BCC1B2C}"/>
    <dgm:cxn modelId="{49826DE6-7048-46AC-96C2-66A48090B7DB}" type="presOf" srcId="{391BBB8F-7A25-42A3-B24A-C684029E84D3}" destId="{1229BFCE-52B4-4B3B-8C8A-9E55E9399C80}" srcOrd="0" destOrd="0" presId="urn:microsoft.com/office/officeart/2005/8/layout/vProcess5"/>
    <dgm:cxn modelId="{9600C3F0-23F0-4D6F-A99C-8101CC8DBE3B}" type="presOf" srcId="{7778F34D-840A-49CD-9C1D-38CBE2FDB695}" destId="{E85416A4-2696-40BC-8042-153CAAB5ACA4}" srcOrd="0" destOrd="0" presId="urn:microsoft.com/office/officeart/2005/8/layout/vProcess5"/>
    <dgm:cxn modelId="{FF7941D0-4123-4CF6-A795-7AA478279672}" type="presParOf" srcId="{08442A24-5805-4839-8B23-774E8FA00EC2}" destId="{EC0CD429-1667-4B20-9B3A-A4E3D5EE9DE3}" srcOrd="0" destOrd="0" presId="urn:microsoft.com/office/officeart/2005/8/layout/vProcess5"/>
    <dgm:cxn modelId="{DAC5EFD7-678E-479D-BB63-1B1B20379686}" type="presParOf" srcId="{08442A24-5805-4839-8B23-774E8FA00EC2}" destId="{1229BFCE-52B4-4B3B-8C8A-9E55E9399C80}" srcOrd="1" destOrd="0" presId="urn:microsoft.com/office/officeart/2005/8/layout/vProcess5"/>
    <dgm:cxn modelId="{7A6AC140-3B97-4B17-859A-0ACB01C7CA02}" type="presParOf" srcId="{08442A24-5805-4839-8B23-774E8FA00EC2}" destId="{DFC26209-17E0-40A8-A218-3E0F94459B27}" srcOrd="2" destOrd="0" presId="urn:microsoft.com/office/officeart/2005/8/layout/vProcess5"/>
    <dgm:cxn modelId="{17F4CD8A-D9F6-4B0E-A572-076347A6F810}" type="presParOf" srcId="{08442A24-5805-4839-8B23-774E8FA00EC2}" destId="{381E7E8A-66F5-44B1-B570-FECA359B2CA7}" srcOrd="3" destOrd="0" presId="urn:microsoft.com/office/officeart/2005/8/layout/vProcess5"/>
    <dgm:cxn modelId="{657F0388-2234-48D6-81CF-4A71A2668FDC}" type="presParOf" srcId="{08442A24-5805-4839-8B23-774E8FA00EC2}" destId="{E85416A4-2696-40BC-8042-153CAAB5ACA4}" srcOrd="4" destOrd="0" presId="urn:microsoft.com/office/officeart/2005/8/layout/vProcess5"/>
    <dgm:cxn modelId="{9D527131-5A03-47B1-9561-7018D56A5013}" type="presParOf" srcId="{08442A24-5805-4839-8B23-774E8FA00EC2}" destId="{145D1BDA-8910-4F4F-82F6-E35532FC8C20}" srcOrd="5" destOrd="0" presId="urn:microsoft.com/office/officeart/2005/8/layout/vProcess5"/>
    <dgm:cxn modelId="{F1DCD9FB-59F6-433C-BF6C-05D99E136FEE}" type="presParOf" srcId="{08442A24-5805-4839-8B23-774E8FA00EC2}" destId="{05BAC4E4-D739-453A-9C49-DA81A55CFCB1}" srcOrd="6" destOrd="0" presId="urn:microsoft.com/office/officeart/2005/8/layout/vProcess5"/>
    <dgm:cxn modelId="{13379311-E6AD-4BCF-9E5C-17C06482783B}" type="presParOf" srcId="{08442A24-5805-4839-8B23-774E8FA00EC2}" destId="{B86CF9E0-A072-4CBE-8D85-B39D9720724C}" srcOrd="7" destOrd="0" presId="urn:microsoft.com/office/officeart/2005/8/layout/vProcess5"/>
    <dgm:cxn modelId="{694251F6-4376-4498-9CB3-F3260347CF4F}" type="presParOf" srcId="{08442A24-5805-4839-8B23-774E8FA00EC2}" destId="{2C23611A-2272-4224-9D22-B3E4AA642D8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3316CA-5196-40D8-9A2F-79BB67B1A25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3BFC0DBB-5510-4466-BB0A-85A099E9940D}">
      <dgm:prSet phldrT="[文字]" custT="1"/>
      <dgm:spPr/>
      <dgm:t>
        <a:bodyPr/>
        <a:lstStyle/>
        <a:p>
          <a:r>
            <a: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rPr>
            <a:t>自我經略</a:t>
          </a:r>
        </a:p>
      </dgm:t>
    </dgm:pt>
    <dgm:pt modelId="{66F5F4FF-52D8-48E2-B76F-53AE0B9BDDC5}" type="parTrans" cxnId="{D1A99325-70BB-4382-A0C3-6657C1776D58}">
      <dgm:prSet/>
      <dgm:spPr/>
      <dgm:t>
        <a:bodyPr/>
        <a:lstStyle/>
        <a:p>
          <a:endParaRPr lang="zh-TW" altLang="en-US"/>
        </a:p>
      </dgm:t>
    </dgm:pt>
    <dgm:pt modelId="{31BEFF27-1841-49CD-9D45-AF466837D507}" type="sibTrans" cxnId="{D1A99325-70BB-4382-A0C3-6657C1776D58}">
      <dgm:prSet/>
      <dgm:spPr/>
      <dgm:t>
        <a:bodyPr/>
        <a:lstStyle/>
        <a:p>
          <a:endParaRPr lang="zh-TW" altLang="en-US"/>
        </a:p>
      </dgm:t>
    </dgm:pt>
    <dgm:pt modelId="{4E40E51F-026C-4728-B735-294C9FEFF0E7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內修</a:t>
          </a:r>
          <a:endParaRPr lang="en-US" alt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內聖</a:t>
          </a:r>
          <a:endParaRPr lang="en-US" alt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士君子</a:t>
          </a:r>
          <a:endParaRPr lang="en-US" alt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大丈夫</a:t>
          </a:r>
          <a:endParaRPr lang="en-US" alt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大人</a:t>
          </a:r>
        </a:p>
      </dgm:t>
    </dgm:pt>
    <dgm:pt modelId="{584226F2-9834-4FDD-AFA1-0D34342A6F03}" type="parTrans" cxnId="{BDD39D00-E7B5-4A26-8D45-17969B76B436}">
      <dgm:prSet/>
      <dgm:spPr/>
      <dgm:t>
        <a:bodyPr/>
        <a:lstStyle/>
        <a:p>
          <a:endParaRPr lang="zh-TW" altLang="en-US"/>
        </a:p>
      </dgm:t>
    </dgm:pt>
    <dgm:pt modelId="{9D6B8F18-6AAB-4378-8D39-F7E62E63360C}" type="sibTrans" cxnId="{BDD39D00-E7B5-4A26-8D45-17969B76B436}">
      <dgm:prSet/>
      <dgm:spPr/>
      <dgm:t>
        <a:bodyPr/>
        <a:lstStyle/>
        <a:p>
          <a:endParaRPr lang="zh-TW" altLang="en-US"/>
        </a:p>
      </dgm:t>
    </dgm:pt>
    <dgm:pt modelId="{DD4171E5-3DC0-42FC-8924-7CD47B889103}">
      <dgm:prSet phldrT="[文字]" custT="1"/>
      <dgm:spPr/>
      <dgm:t>
        <a:bodyPr/>
        <a:lstStyle/>
        <a:p>
          <a:r>
            <a: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rPr>
            <a:t>組織經略</a:t>
          </a:r>
        </a:p>
      </dgm:t>
    </dgm:pt>
    <dgm:pt modelId="{9CEA6DA1-0FFC-4748-945C-985C4AD0DEE8}" type="parTrans" cxnId="{143180B7-4B1A-4211-8370-BA36B0528887}">
      <dgm:prSet/>
      <dgm:spPr/>
      <dgm:t>
        <a:bodyPr/>
        <a:lstStyle/>
        <a:p>
          <a:endParaRPr lang="zh-TW" altLang="en-US"/>
        </a:p>
      </dgm:t>
    </dgm:pt>
    <dgm:pt modelId="{D0081A8C-83F1-4BA5-A030-D22886F8DB1E}" type="sibTrans" cxnId="{143180B7-4B1A-4211-8370-BA36B0528887}">
      <dgm:prSet/>
      <dgm:spPr/>
      <dgm:t>
        <a:bodyPr/>
        <a:lstStyle/>
        <a:p>
          <a:endParaRPr lang="zh-TW" altLang="en-US"/>
        </a:p>
      </dgm:t>
    </dgm:pt>
    <dgm:pt modelId="{16FEC4E8-EFEA-44F6-BBF7-9B5C4B55DB74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參與群組</a:t>
          </a:r>
          <a:endParaRPr lang="en-US" alt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領導團隊</a:t>
          </a:r>
          <a:endParaRPr lang="en-US" alt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建立新群</a:t>
          </a:r>
          <a:endParaRPr lang="en-US" alt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跨域領導</a:t>
          </a:r>
          <a:endParaRPr lang="en-US" alt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彙總整合</a:t>
          </a:r>
        </a:p>
      </dgm:t>
    </dgm:pt>
    <dgm:pt modelId="{A0A756EF-0338-4839-A5E8-4FCE0D12C0B4}" type="parTrans" cxnId="{5D718D2A-7646-4179-B98D-89D4F784D26C}">
      <dgm:prSet/>
      <dgm:spPr/>
      <dgm:t>
        <a:bodyPr/>
        <a:lstStyle/>
        <a:p>
          <a:endParaRPr lang="zh-TW" altLang="en-US"/>
        </a:p>
      </dgm:t>
    </dgm:pt>
    <dgm:pt modelId="{F15F9150-D3B0-41D7-98CF-27B9F9C7FE8F}" type="sibTrans" cxnId="{5D718D2A-7646-4179-B98D-89D4F784D26C}">
      <dgm:prSet/>
      <dgm:spPr/>
      <dgm:t>
        <a:bodyPr/>
        <a:lstStyle/>
        <a:p>
          <a:endParaRPr lang="zh-TW" altLang="en-US"/>
        </a:p>
      </dgm:t>
    </dgm:pt>
    <dgm:pt modelId="{9A3466F8-F50A-4021-8BB6-BC41B35F1A29}">
      <dgm:prSet phldrT="[文字]" custT="1"/>
      <dgm:spPr/>
      <dgm:t>
        <a:bodyPr/>
        <a:lstStyle/>
        <a:p>
          <a:r>
            <a: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rPr>
            <a:t>統整經略</a:t>
          </a:r>
        </a:p>
      </dgm:t>
    </dgm:pt>
    <dgm:pt modelId="{DD0EA7D9-20E4-442B-AD3E-D732F7F32690}" type="parTrans" cxnId="{F850D030-CEDD-4BD9-A126-D5ED50E760B3}">
      <dgm:prSet/>
      <dgm:spPr/>
      <dgm:t>
        <a:bodyPr/>
        <a:lstStyle/>
        <a:p>
          <a:endParaRPr lang="zh-TW" altLang="en-US"/>
        </a:p>
      </dgm:t>
    </dgm:pt>
    <dgm:pt modelId="{7A5E2E14-6204-4586-BAE2-79C3156F116C}" type="sibTrans" cxnId="{F850D030-CEDD-4BD9-A126-D5ED50E760B3}">
      <dgm:prSet/>
      <dgm:spPr/>
      <dgm:t>
        <a:bodyPr/>
        <a:lstStyle/>
        <a:p>
          <a:endParaRPr lang="zh-TW" altLang="en-US"/>
        </a:p>
      </dgm:t>
    </dgm:pt>
    <dgm:pt modelId="{42290403-E40D-4122-BF30-4B6617F746B7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選擇決策</a:t>
          </a:r>
          <a:endParaRPr lang="en-US" alt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善用資源</a:t>
          </a:r>
          <a:endParaRPr lang="en-US" alt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溝通協調</a:t>
          </a:r>
          <a:endParaRPr lang="en-US" alt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與時俱進</a:t>
          </a:r>
          <a:endParaRPr lang="en-US" alt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永續發展</a:t>
          </a:r>
        </a:p>
      </dgm:t>
    </dgm:pt>
    <dgm:pt modelId="{682BC036-B132-4AAF-82E4-1D4858F0014D}" type="parTrans" cxnId="{F66145F3-6D98-4D62-871D-E1738AB0A176}">
      <dgm:prSet/>
      <dgm:spPr/>
      <dgm:t>
        <a:bodyPr/>
        <a:lstStyle/>
        <a:p>
          <a:endParaRPr lang="zh-TW" altLang="en-US"/>
        </a:p>
      </dgm:t>
    </dgm:pt>
    <dgm:pt modelId="{E73BA83C-9BAD-4679-83D3-5B2EE20F5D3B}" type="sibTrans" cxnId="{F66145F3-6D98-4D62-871D-E1738AB0A176}">
      <dgm:prSet/>
      <dgm:spPr/>
      <dgm:t>
        <a:bodyPr/>
        <a:lstStyle/>
        <a:p>
          <a:endParaRPr lang="zh-TW" altLang="en-US"/>
        </a:p>
      </dgm:t>
    </dgm:pt>
    <dgm:pt modelId="{AE8860BF-BA75-49E8-9989-7BECEA88AE38}">
      <dgm:prSet custT="1"/>
      <dgm:spPr/>
      <dgm:t>
        <a:bodyPr/>
        <a:lstStyle/>
        <a:p>
          <a:r>
            <a: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rPr>
            <a:t>天下經略</a:t>
          </a:r>
        </a:p>
      </dgm:t>
    </dgm:pt>
    <dgm:pt modelId="{1258AF91-F7F3-4649-B420-252A9C9A0970}" type="parTrans" cxnId="{2CA6971A-27DB-4453-8535-DBDD1127BF46}">
      <dgm:prSet/>
      <dgm:spPr/>
      <dgm:t>
        <a:bodyPr/>
        <a:lstStyle/>
        <a:p>
          <a:endParaRPr lang="zh-TW" altLang="en-US"/>
        </a:p>
      </dgm:t>
    </dgm:pt>
    <dgm:pt modelId="{6A3F6117-83BC-4C0C-A4B6-A9D96C502357}" type="sibTrans" cxnId="{2CA6971A-27DB-4453-8535-DBDD1127BF46}">
      <dgm:prSet/>
      <dgm:spPr/>
      <dgm:t>
        <a:bodyPr/>
        <a:lstStyle/>
        <a:p>
          <a:endParaRPr lang="zh-TW" altLang="en-US"/>
        </a:p>
      </dgm:t>
    </dgm:pt>
    <dgm:pt modelId="{B7A014B5-DAC9-4D7B-98B8-1BA56C4B153B}">
      <dgm:prSet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跨界合作</a:t>
          </a:r>
          <a:endParaRPr lang="en-US" alt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策略聯盟</a:t>
          </a:r>
          <a:endParaRPr lang="en-US" alt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濟弱扶傾</a:t>
          </a:r>
          <a:endParaRPr lang="en-US" alt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遏惡揚善</a:t>
          </a:r>
          <a:endParaRPr lang="en-US" alt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天下一家</a:t>
          </a:r>
        </a:p>
      </dgm:t>
    </dgm:pt>
    <dgm:pt modelId="{63600A1F-7384-44AA-B950-57FCD63BFDB0}" type="parTrans" cxnId="{E5A5F5CF-FA10-4072-842A-84EF8DEC78ED}">
      <dgm:prSet/>
      <dgm:spPr/>
      <dgm:t>
        <a:bodyPr/>
        <a:lstStyle/>
        <a:p>
          <a:endParaRPr lang="zh-TW" altLang="en-US"/>
        </a:p>
      </dgm:t>
    </dgm:pt>
    <dgm:pt modelId="{CF9D0AAA-96FC-4118-A712-3F5BD3A11901}" type="sibTrans" cxnId="{E5A5F5CF-FA10-4072-842A-84EF8DEC78ED}">
      <dgm:prSet/>
      <dgm:spPr/>
      <dgm:t>
        <a:bodyPr/>
        <a:lstStyle/>
        <a:p>
          <a:endParaRPr lang="zh-TW" altLang="en-US"/>
        </a:p>
      </dgm:t>
    </dgm:pt>
    <dgm:pt modelId="{4A043CCE-F1A7-4641-AB0A-47A009EF6B70}" type="pres">
      <dgm:prSet presAssocID="{173316CA-5196-40D8-9A2F-79BB67B1A253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528CA803-8C68-4DEF-A53C-97E860A6C505}" type="pres">
      <dgm:prSet presAssocID="{3BFC0DBB-5510-4466-BB0A-85A099E9940D}" presName="parentText1" presStyleLbl="node1" presStyleIdx="0" presStyleCnt="4">
        <dgm:presLayoutVars>
          <dgm:chMax/>
          <dgm:chPref val="3"/>
          <dgm:bulletEnabled val="1"/>
        </dgm:presLayoutVars>
      </dgm:prSet>
      <dgm:spPr/>
    </dgm:pt>
    <dgm:pt modelId="{FF5A7072-C022-48DE-916A-8C10EE79BBE2}" type="pres">
      <dgm:prSet presAssocID="{3BFC0DBB-5510-4466-BB0A-85A099E9940D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</dgm:pt>
    <dgm:pt modelId="{978E4D76-6C25-4600-ADB9-85FC2710457C}" type="pres">
      <dgm:prSet presAssocID="{DD4171E5-3DC0-42FC-8924-7CD47B889103}" presName="parentText2" presStyleLbl="node1" presStyleIdx="1" presStyleCnt="4">
        <dgm:presLayoutVars>
          <dgm:chMax/>
          <dgm:chPref val="3"/>
          <dgm:bulletEnabled val="1"/>
        </dgm:presLayoutVars>
      </dgm:prSet>
      <dgm:spPr/>
    </dgm:pt>
    <dgm:pt modelId="{E1459A06-6B0B-4E7E-B424-D88213FAA880}" type="pres">
      <dgm:prSet presAssocID="{DD4171E5-3DC0-42FC-8924-7CD47B889103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</dgm:pt>
    <dgm:pt modelId="{668E22EC-2715-4449-9F3E-FE58ADC8EE65}" type="pres">
      <dgm:prSet presAssocID="{9A3466F8-F50A-4021-8BB6-BC41B35F1A29}" presName="parentText3" presStyleLbl="node1" presStyleIdx="2" presStyleCnt="4">
        <dgm:presLayoutVars>
          <dgm:chMax/>
          <dgm:chPref val="3"/>
          <dgm:bulletEnabled val="1"/>
        </dgm:presLayoutVars>
      </dgm:prSet>
      <dgm:spPr/>
    </dgm:pt>
    <dgm:pt modelId="{C6BB60CD-D656-4F55-AAA7-67DE64FDC1BF}" type="pres">
      <dgm:prSet presAssocID="{9A3466F8-F50A-4021-8BB6-BC41B35F1A29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</dgm:pt>
    <dgm:pt modelId="{80F8158B-7AB3-44F8-ACF6-968FBF0B4FD3}" type="pres">
      <dgm:prSet presAssocID="{AE8860BF-BA75-49E8-9989-7BECEA88AE38}" presName="parentText4" presStyleLbl="node1" presStyleIdx="3" presStyleCnt="4">
        <dgm:presLayoutVars>
          <dgm:chMax/>
          <dgm:chPref val="3"/>
          <dgm:bulletEnabled val="1"/>
        </dgm:presLayoutVars>
      </dgm:prSet>
      <dgm:spPr/>
    </dgm:pt>
    <dgm:pt modelId="{C3A711C4-BEDC-4056-AB8C-1431B1AB3CF9}" type="pres">
      <dgm:prSet presAssocID="{AE8860BF-BA75-49E8-9989-7BECEA88AE38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DD39D00-E7B5-4A26-8D45-17969B76B436}" srcId="{3BFC0DBB-5510-4466-BB0A-85A099E9940D}" destId="{4E40E51F-026C-4728-B735-294C9FEFF0E7}" srcOrd="0" destOrd="0" parTransId="{584226F2-9834-4FDD-AFA1-0D34342A6F03}" sibTransId="{9D6B8F18-6AAB-4378-8D39-F7E62E63360C}"/>
    <dgm:cxn modelId="{D9972A04-654D-4054-A342-3D3F3139BF3C}" type="presOf" srcId="{173316CA-5196-40D8-9A2F-79BB67B1A253}" destId="{4A043CCE-F1A7-4641-AB0A-47A009EF6B70}" srcOrd="0" destOrd="0" presId="urn:microsoft.com/office/officeart/2009/3/layout/IncreasingArrowsProcess"/>
    <dgm:cxn modelId="{F371C414-AF32-4F6E-8DD7-C27E68F0FF91}" type="presOf" srcId="{4E40E51F-026C-4728-B735-294C9FEFF0E7}" destId="{FF5A7072-C022-48DE-916A-8C10EE79BBE2}" srcOrd="0" destOrd="0" presId="urn:microsoft.com/office/officeart/2009/3/layout/IncreasingArrowsProcess"/>
    <dgm:cxn modelId="{2CA6971A-27DB-4453-8535-DBDD1127BF46}" srcId="{173316CA-5196-40D8-9A2F-79BB67B1A253}" destId="{AE8860BF-BA75-49E8-9989-7BECEA88AE38}" srcOrd="3" destOrd="0" parTransId="{1258AF91-F7F3-4649-B420-252A9C9A0970}" sibTransId="{6A3F6117-83BC-4C0C-A4B6-A9D96C502357}"/>
    <dgm:cxn modelId="{D1A99325-70BB-4382-A0C3-6657C1776D58}" srcId="{173316CA-5196-40D8-9A2F-79BB67B1A253}" destId="{3BFC0DBB-5510-4466-BB0A-85A099E9940D}" srcOrd="0" destOrd="0" parTransId="{66F5F4FF-52D8-48E2-B76F-53AE0B9BDDC5}" sibTransId="{31BEFF27-1841-49CD-9D45-AF466837D507}"/>
    <dgm:cxn modelId="{5D718D2A-7646-4179-B98D-89D4F784D26C}" srcId="{DD4171E5-3DC0-42FC-8924-7CD47B889103}" destId="{16FEC4E8-EFEA-44F6-BBF7-9B5C4B55DB74}" srcOrd="0" destOrd="0" parTransId="{A0A756EF-0338-4839-A5E8-4FCE0D12C0B4}" sibTransId="{F15F9150-D3B0-41D7-98CF-27B9F9C7FE8F}"/>
    <dgm:cxn modelId="{0555BC2F-54EC-4378-A8C8-58879E313010}" type="presOf" srcId="{42290403-E40D-4122-BF30-4B6617F746B7}" destId="{C6BB60CD-D656-4F55-AAA7-67DE64FDC1BF}" srcOrd="0" destOrd="0" presId="urn:microsoft.com/office/officeart/2009/3/layout/IncreasingArrowsProcess"/>
    <dgm:cxn modelId="{F850D030-CEDD-4BD9-A126-D5ED50E760B3}" srcId="{173316CA-5196-40D8-9A2F-79BB67B1A253}" destId="{9A3466F8-F50A-4021-8BB6-BC41B35F1A29}" srcOrd="2" destOrd="0" parTransId="{DD0EA7D9-20E4-442B-AD3E-D732F7F32690}" sibTransId="{7A5E2E14-6204-4586-BAE2-79C3156F116C}"/>
    <dgm:cxn modelId="{35E00F34-7687-4BBA-A8AD-4B0897D27DEA}" type="presOf" srcId="{16FEC4E8-EFEA-44F6-BBF7-9B5C4B55DB74}" destId="{E1459A06-6B0B-4E7E-B424-D88213FAA880}" srcOrd="0" destOrd="0" presId="urn:microsoft.com/office/officeart/2009/3/layout/IncreasingArrowsProcess"/>
    <dgm:cxn modelId="{D3ECDA99-12E4-4DB2-ABF2-394C7D11C31D}" type="presOf" srcId="{9A3466F8-F50A-4021-8BB6-BC41B35F1A29}" destId="{668E22EC-2715-4449-9F3E-FE58ADC8EE65}" srcOrd="0" destOrd="0" presId="urn:microsoft.com/office/officeart/2009/3/layout/IncreasingArrowsProcess"/>
    <dgm:cxn modelId="{C234CB9A-3E28-4E48-AB2E-914F6C03C767}" type="presOf" srcId="{3BFC0DBB-5510-4466-BB0A-85A099E9940D}" destId="{528CA803-8C68-4DEF-A53C-97E860A6C505}" srcOrd="0" destOrd="0" presId="urn:microsoft.com/office/officeart/2009/3/layout/IncreasingArrowsProcess"/>
    <dgm:cxn modelId="{E302F49A-F3DC-42F1-91B9-DD655AE20C46}" type="presOf" srcId="{AE8860BF-BA75-49E8-9989-7BECEA88AE38}" destId="{80F8158B-7AB3-44F8-ACF6-968FBF0B4FD3}" srcOrd="0" destOrd="0" presId="urn:microsoft.com/office/officeart/2009/3/layout/IncreasingArrowsProcess"/>
    <dgm:cxn modelId="{143180B7-4B1A-4211-8370-BA36B0528887}" srcId="{173316CA-5196-40D8-9A2F-79BB67B1A253}" destId="{DD4171E5-3DC0-42FC-8924-7CD47B889103}" srcOrd="1" destOrd="0" parTransId="{9CEA6DA1-0FFC-4748-945C-985C4AD0DEE8}" sibTransId="{D0081A8C-83F1-4BA5-A030-D22886F8DB1E}"/>
    <dgm:cxn modelId="{B72277CB-98FF-4320-9D0A-DAE443407737}" type="presOf" srcId="{DD4171E5-3DC0-42FC-8924-7CD47B889103}" destId="{978E4D76-6C25-4600-ADB9-85FC2710457C}" srcOrd="0" destOrd="0" presId="urn:microsoft.com/office/officeart/2009/3/layout/IncreasingArrowsProcess"/>
    <dgm:cxn modelId="{E5A5F5CF-FA10-4072-842A-84EF8DEC78ED}" srcId="{AE8860BF-BA75-49E8-9989-7BECEA88AE38}" destId="{B7A014B5-DAC9-4D7B-98B8-1BA56C4B153B}" srcOrd="0" destOrd="0" parTransId="{63600A1F-7384-44AA-B950-57FCD63BFDB0}" sibTransId="{CF9D0AAA-96FC-4118-A712-3F5BD3A11901}"/>
    <dgm:cxn modelId="{FA910CEA-3872-49AE-8145-7B3B274A52E5}" type="presOf" srcId="{B7A014B5-DAC9-4D7B-98B8-1BA56C4B153B}" destId="{C3A711C4-BEDC-4056-AB8C-1431B1AB3CF9}" srcOrd="0" destOrd="0" presId="urn:microsoft.com/office/officeart/2009/3/layout/IncreasingArrowsProcess"/>
    <dgm:cxn modelId="{F66145F3-6D98-4D62-871D-E1738AB0A176}" srcId="{9A3466F8-F50A-4021-8BB6-BC41B35F1A29}" destId="{42290403-E40D-4122-BF30-4B6617F746B7}" srcOrd="0" destOrd="0" parTransId="{682BC036-B132-4AAF-82E4-1D4858F0014D}" sibTransId="{E73BA83C-9BAD-4679-83D3-5B2EE20F5D3B}"/>
    <dgm:cxn modelId="{DF3E745D-4C9C-4BBD-BD46-F791FAF3B216}" type="presParOf" srcId="{4A043CCE-F1A7-4641-AB0A-47A009EF6B70}" destId="{528CA803-8C68-4DEF-A53C-97E860A6C505}" srcOrd="0" destOrd="0" presId="urn:microsoft.com/office/officeart/2009/3/layout/IncreasingArrowsProcess"/>
    <dgm:cxn modelId="{0DA81F87-B0D0-4783-AFF6-6BF5DBD6E48B}" type="presParOf" srcId="{4A043CCE-F1A7-4641-AB0A-47A009EF6B70}" destId="{FF5A7072-C022-48DE-916A-8C10EE79BBE2}" srcOrd="1" destOrd="0" presId="urn:microsoft.com/office/officeart/2009/3/layout/IncreasingArrowsProcess"/>
    <dgm:cxn modelId="{534A2EFA-8C43-450A-9CE4-38CFFEB5FB74}" type="presParOf" srcId="{4A043CCE-F1A7-4641-AB0A-47A009EF6B70}" destId="{978E4D76-6C25-4600-ADB9-85FC2710457C}" srcOrd="2" destOrd="0" presId="urn:microsoft.com/office/officeart/2009/3/layout/IncreasingArrowsProcess"/>
    <dgm:cxn modelId="{C91C3562-4404-4559-9D7D-F123A8483AC8}" type="presParOf" srcId="{4A043CCE-F1A7-4641-AB0A-47A009EF6B70}" destId="{E1459A06-6B0B-4E7E-B424-D88213FAA880}" srcOrd="3" destOrd="0" presId="urn:microsoft.com/office/officeart/2009/3/layout/IncreasingArrowsProcess"/>
    <dgm:cxn modelId="{D89E59AA-5111-4499-8B75-367E052A9380}" type="presParOf" srcId="{4A043CCE-F1A7-4641-AB0A-47A009EF6B70}" destId="{668E22EC-2715-4449-9F3E-FE58ADC8EE65}" srcOrd="4" destOrd="0" presId="urn:microsoft.com/office/officeart/2009/3/layout/IncreasingArrowsProcess"/>
    <dgm:cxn modelId="{68631688-726D-44C7-8603-A9C99B5E1CB0}" type="presParOf" srcId="{4A043CCE-F1A7-4641-AB0A-47A009EF6B70}" destId="{C6BB60CD-D656-4F55-AAA7-67DE64FDC1BF}" srcOrd="5" destOrd="0" presId="urn:microsoft.com/office/officeart/2009/3/layout/IncreasingArrowsProcess"/>
    <dgm:cxn modelId="{C7FC1FE3-BCC8-4500-9040-C59BB8A2A77F}" type="presParOf" srcId="{4A043CCE-F1A7-4641-AB0A-47A009EF6B70}" destId="{80F8158B-7AB3-44F8-ACF6-968FBF0B4FD3}" srcOrd="6" destOrd="0" presId="urn:microsoft.com/office/officeart/2009/3/layout/IncreasingArrowsProcess"/>
    <dgm:cxn modelId="{9CC86042-3092-444B-8706-052AF8EB2354}" type="presParOf" srcId="{4A043CCE-F1A7-4641-AB0A-47A009EF6B70}" destId="{C3A711C4-BEDC-4056-AB8C-1431B1AB3CF9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ED9F93-2D79-428B-86FD-B66424E3B5F1}" type="doc">
      <dgm:prSet loTypeId="urn:microsoft.com/office/officeart/2005/8/layout/cycle4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BC1E9265-0211-4588-B1DC-49D3DE425B33}">
      <dgm:prSet phldrT="[文字]"/>
      <dgm:spPr/>
      <dgm:t>
        <a:bodyPr/>
        <a:lstStyle/>
        <a:p>
          <a:r>
            <a: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率性</a:t>
          </a:r>
        </a:p>
      </dgm:t>
    </dgm:pt>
    <dgm:pt modelId="{D5025750-B692-4D38-A7EA-380A3E92E126}" type="parTrans" cxnId="{B647B8C8-1D03-4582-B27B-5A4812380154}">
      <dgm:prSet/>
      <dgm:spPr/>
      <dgm:t>
        <a:bodyPr/>
        <a:lstStyle/>
        <a:p>
          <a:endParaRPr lang="zh-TW" altLang="en-US"/>
        </a:p>
      </dgm:t>
    </dgm:pt>
    <dgm:pt modelId="{BACE1A84-CA0F-4727-850F-F662E82FC6A0}" type="sibTrans" cxnId="{B647B8C8-1D03-4582-B27B-5A4812380154}">
      <dgm:prSet/>
      <dgm:spPr/>
      <dgm:t>
        <a:bodyPr/>
        <a:lstStyle/>
        <a:p>
          <a:endParaRPr lang="zh-TW" altLang="en-US"/>
        </a:p>
      </dgm:t>
    </dgm:pt>
    <dgm:pt modelId="{36D1D1E7-980B-47C2-BAE1-10F3D2D2BCE0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為人</a:t>
          </a:r>
        </a:p>
      </dgm:t>
    </dgm:pt>
    <dgm:pt modelId="{48D00A25-FD06-43E3-8A4B-672DA56464BC}" type="parTrans" cxnId="{FDC04EE2-B6ED-44DD-91B9-D8BB1DFBD00E}">
      <dgm:prSet/>
      <dgm:spPr/>
      <dgm:t>
        <a:bodyPr/>
        <a:lstStyle/>
        <a:p>
          <a:endParaRPr lang="zh-TW" altLang="en-US"/>
        </a:p>
      </dgm:t>
    </dgm:pt>
    <dgm:pt modelId="{EADDF30B-393C-40C7-A248-DA4318E82E51}" type="sibTrans" cxnId="{FDC04EE2-B6ED-44DD-91B9-D8BB1DFBD00E}">
      <dgm:prSet/>
      <dgm:spPr/>
      <dgm:t>
        <a:bodyPr/>
        <a:lstStyle/>
        <a:p>
          <a:endParaRPr lang="zh-TW" altLang="en-US"/>
        </a:p>
      </dgm:t>
    </dgm:pt>
    <dgm:pt modelId="{1D6823B5-B716-4187-B52B-76053292F3B7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敬師</a:t>
          </a:r>
        </a:p>
      </dgm:t>
    </dgm:pt>
    <dgm:pt modelId="{A29F122B-FC0A-49FD-A2CB-C0AC205D2D6A}" type="parTrans" cxnId="{415CFC3F-FFDB-4BC5-8945-A25EE74DACE6}">
      <dgm:prSet/>
      <dgm:spPr/>
      <dgm:t>
        <a:bodyPr/>
        <a:lstStyle/>
        <a:p>
          <a:endParaRPr lang="zh-TW" altLang="en-US"/>
        </a:p>
      </dgm:t>
    </dgm:pt>
    <dgm:pt modelId="{0F585521-8C22-4607-88CD-03C3CDCF6B83}" type="sibTrans" cxnId="{415CFC3F-FFDB-4BC5-8945-A25EE74DACE6}">
      <dgm:prSet/>
      <dgm:spPr/>
      <dgm:t>
        <a:bodyPr/>
        <a:lstStyle/>
        <a:p>
          <a:endParaRPr lang="zh-TW" altLang="en-US"/>
        </a:p>
      </dgm:t>
    </dgm:pt>
    <dgm:pt modelId="{4C72F91A-EA5F-4829-B746-90E06AA65BCF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為學</a:t>
          </a:r>
        </a:p>
      </dgm:t>
    </dgm:pt>
    <dgm:pt modelId="{7B49029A-4140-4E79-A0D4-820ED17A9025}" type="parTrans" cxnId="{6E2B1DE3-07C8-4E06-8DCE-0A160FE08E38}">
      <dgm:prSet/>
      <dgm:spPr/>
      <dgm:t>
        <a:bodyPr/>
        <a:lstStyle/>
        <a:p>
          <a:endParaRPr lang="zh-TW" altLang="en-US"/>
        </a:p>
      </dgm:t>
    </dgm:pt>
    <dgm:pt modelId="{925C62D5-FA66-4F8E-B144-7335272F99C2}" type="sibTrans" cxnId="{6E2B1DE3-07C8-4E06-8DCE-0A160FE08E38}">
      <dgm:prSet/>
      <dgm:spPr/>
      <dgm:t>
        <a:bodyPr/>
        <a:lstStyle/>
        <a:p>
          <a:endParaRPr lang="zh-TW" altLang="en-US"/>
        </a:p>
      </dgm:t>
    </dgm:pt>
    <dgm:pt modelId="{76EA71E6-5014-41CD-B224-804959DC8729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誠信</a:t>
          </a:r>
        </a:p>
      </dgm:t>
    </dgm:pt>
    <dgm:pt modelId="{7AD8242F-3F53-4671-9581-D7C2ACDDFA19}" type="parTrans" cxnId="{A5FC4782-7258-48F2-B3F1-FF2DC23F4F03}">
      <dgm:prSet/>
      <dgm:spPr/>
      <dgm:t>
        <a:bodyPr/>
        <a:lstStyle/>
        <a:p>
          <a:endParaRPr lang="zh-TW" altLang="en-US"/>
        </a:p>
      </dgm:t>
    </dgm:pt>
    <dgm:pt modelId="{988FB521-1505-4F64-89E2-5CA6F7AA63E8}" type="sibTrans" cxnId="{A5FC4782-7258-48F2-B3F1-FF2DC23F4F03}">
      <dgm:prSet/>
      <dgm:spPr/>
      <dgm:t>
        <a:bodyPr/>
        <a:lstStyle/>
        <a:p>
          <a:endParaRPr lang="zh-TW" altLang="en-US"/>
        </a:p>
      </dgm:t>
    </dgm:pt>
    <dgm:pt modelId="{DC44A3E7-729A-4351-8541-3EA48727B4AB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為德</a:t>
          </a:r>
        </a:p>
      </dgm:t>
    </dgm:pt>
    <dgm:pt modelId="{B09B06B4-8528-4157-B9F5-1D4F32FC5BDE}" type="parTrans" cxnId="{2DC09BA7-1B43-45FE-99C9-4AF51FC95741}">
      <dgm:prSet/>
      <dgm:spPr/>
      <dgm:t>
        <a:bodyPr/>
        <a:lstStyle/>
        <a:p>
          <a:endParaRPr lang="zh-TW" altLang="en-US"/>
        </a:p>
      </dgm:t>
    </dgm:pt>
    <dgm:pt modelId="{D9B34CB2-839D-42C3-8977-D907780EEB5D}" type="sibTrans" cxnId="{2DC09BA7-1B43-45FE-99C9-4AF51FC95741}">
      <dgm:prSet/>
      <dgm:spPr/>
      <dgm:t>
        <a:bodyPr/>
        <a:lstStyle/>
        <a:p>
          <a:endParaRPr lang="zh-TW" altLang="en-US"/>
        </a:p>
      </dgm:t>
    </dgm:pt>
    <dgm:pt modelId="{090FE73E-6906-491A-9F62-FFBB989BACA3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精一</a:t>
          </a:r>
        </a:p>
      </dgm:t>
    </dgm:pt>
    <dgm:pt modelId="{217F2748-647D-4D6E-AA54-EF8EFF21CFC0}" type="parTrans" cxnId="{0E86E68F-3A6F-4AA4-B6C8-892532FAE8B9}">
      <dgm:prSet/>
      <dgm:spPr/>
      <dgm:t>
        <a:bodyPr/>
        <a:lstStyle/>
        <a:p>
          <a:endParaRPr lang="zh-TW" altLang="en-US"/>
        </a:p>
      </dgm:t>
    </dgm:pt>
    <dgm:pt modelId="{46BD78C1-8801-4110-99A6-BF38A295DF6A}" type="sibTrans" cxnId="{0E86E68F-3A6F-4AA4-B6C8-892532FAE8B9}">
      <dgm:prSet/>
      <dgm:spPr/>
      <dgm:t>
        <a:bodyPr/>
        <a:lstStyle/>
        <a:p>
          <a:endParaRPr lang="zh-TW" altLang="en-US"/>
        </a:p>
      </dgm:t>
    </dgm:pt>
    <dgm:pt modelId="{37E8C8BF-1A0D-4994-9188-31A6C279B7EE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頂立</a:t>
          </a:r>
        </a:p>
      </dgm:t>
    </dgm:pt>
    <dgm:pt modelId="{3A70D96F-835E-492B-B093-5C67B211D073}" type="parTrans" cxnId="{D7C9E9CD-0C64-4803-ADA2-75952321808B}">
      <dgm:prSet/>
      <dgm:spPr/>
      <dgm:t>
        <a:bodyPr/>
        <a:lstStyle/>
        <a:p>
          <a:endParaRPr lang="zh-TW" altLang="en-US"/>
        </a:p>
      </dgm:t>
    </dgm:pt>
    <dgm:pt modelId="{ECFEEC24-97CA-4807-94E9-08F14A4607AE}" type="sibTrans" cxnId="{D7C9E9CD-0C64-4803-ADA2-75952321808B}">
      <dgm:prSet/>
      <dgm:spPr/>
      <dgm:t>
        <a:bodyPr/>
        <a:lstStyle/>
        <a:p>
          <a:endParaRPr lang="zh-TW" altLang="en-US"/>
        </a:p>
      </dgm:t>
    </dgm:pt>
    <dgm:pt modelId="{8FF46347-FD58-40BE-A0C9-ACEEC9B7F2A5}" type="pres">
      <dgm:prSet presAssocID="{DCED9F93-2D79-428B-86FD-B66424E3B5F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E5C583EB-5813-4461-A9C3-9A6B017EA67F}" type="pres">
      <dgm:prSet presAssocID="{DCED9F93-2D79-428B-86FD-B66424E3B5F1}" presName="children" presStyleCnt="0"/>
      <dgm:spPr/>
    </dgm:pt>
    <dgm:pt modelId="{02BF23AB-C5CB-4280-BC0E-D8A37C2C6CEA}" type="pres">
      <dgm:prSet presAssocID="{DCED9F93-2D79-428B-86FD-B66424E3B5F1}" presName="child1group" presStyleCnt="0"/>
      <dgm:spPr/>
    </dgm:pt>
    <dgm:pt modelId="{F46C116D-B4F2-4BCE-BBB5-8FDA8F3C9967}" type="pres">
      <dgm:prSet presAssocID="{DCED9F93-2D79-428B-86FD-B66424E3B5F1}" presName="child1" presStyleLbl="bgAcc1" presStyleIdx="0" presStyleCnt="4"/>
      <dgm:spPr/>
    </dgm:pt>
    <dgm:pt modelId="{0A306808-EFAD-4737-B768-ADE94E655B4E}" type="pres">
      <dgm:prSet presAssocID="{DCED9F93-2D79-428B-86FD-B66424E3B5F1}" presName="child1Text" presStyleLbl="bgAcc1" presStyleIdx="0" presStyleCnt="4">
        <dgm:presLayoutVars>
          <dgm:bulletEnabled val="1"/>
        </dgm:presLayoutVars>
      </dgm:prSet>
      <dgm:spPr/>
    </dgm:pt>
    <dgm:pt modelId="{B21BAABA-BD58-4CAC-B034-A444CD0D17C2}" type="pres">
      <dgm:prSet presAssocID="{DCED9F93-2D79-428B-86FD-B66424E3B5F1}" presName="child2group" presStyleCnt="0"/>
      <dgm:spPr/>
    </dgm:pt>
    <dgm:pt modelId="{1679A785-7184-4614-A004-E76F46659313}" type="pres">
      <dgm:prSet presAssocID="{DCED9F93-2D79-428B-86FD-B66424E3B5F1}" presName="child2" presStyleLbl="bgAcc1" presStyleIdx="1" presStyleCnt="4"/>
      <dgm:spPr/>
    </dgm:pt>
    <dgm:pt modelId="{63D28CD1-2F5E-4571-BAB3-0D9F4CE0B3C2}" type="pres">
      <dgm:prSet presAssocID="{DCED9F93-2D79-428B-86FD-B66424E3B5F1}" presName="child2Text" presStyleLbl="bgAcc1" presStyleIdx="1" presStyleCnt="4">
        <dgm:presLayoutVars>
          <dgm:bulletEnabled val="1"/>
        </dgm:presLayoutVars>
      </dgm:prSet>
      <dgm:spPr/>
    </dgm:pt>
    <dgm:pt modelId="{1F062422-C040-441F-94C2-68FB6FD6A6D8}" type="pres">
      <dgm:prSet presAssocID="{DCED9F93-2D79-428B-86FD-B66424E3B5F1}" presName="child3group" presStyleCnt="0"/>
      <dgm:spPr/>
    </dgm:pt>
    <dgm:pt modelId="{8D6438EA-F2D2-4FCB-A501-0B60F8522614}" type="pres">
      <dgm:prSet presAssocID="{DCED9F93-2D79-428B-86FD-B66424E3B5F1}" presName="child3" presStyleLbl="bgAcc1" presStyleIdx="2" presStyleCnt="4"/>
      <dgm:spPr/>
    </dgm:pt>
    <dgm:pt modelId="{45D9C631-0182-4CF0-947B-A185462B7998}" type="pres">
      <dgm:prSet presAssocID="{DCED9F93-2D79-428B-86FD-B66424E3B5F1}" presName="child3Text" presStyleLbl="bgAcc1" presStyleIdx="2" presStyleCnt="4">
        <dgm:presLayoutVars>
          <dgm:bulletEnabled val="1"/>
        </dgm:presLayoutVars>
      </dgm:prSet>
      <dgm:spPr/>
    </dgm:pt>
    <dgm:pt modelId="{56A2806C-253A-4FFE-A1EF-0BCBD9A99F96}" type="pres">
      <dgm:prSet presAssocID="{DCED9F93-2D79-428B-86FD-B66424E3B5F1}" presName="child4group" presStyleCnt="0"/>
      <dgm:spPr/>
    </dgm:pt>
    <dgm:pt modelId="{947302B4-AA19-447A-8C89-B18DDE7173DD}" type="pres">
      <dgm:prSet presAssocID="{DCED9F93-2D79-428B-86FD-B66424E3B5F1}" presName="child4" presStyleLbl="bgAcc1" presStyleIdx="3" presStyleCnt="4"/>
      <dgm:spPr/>
    </dgm:pt>
    <dgm:pt modelId="{CEF6F9C0-9FF6-42A4-8DB5-C82C5E519A23}" type="pres">
      <dgm:prSet presAssocID="{DCED9F93-2D79-428B-86FD-B66424E3B5F1}" presName="child4Text" presStyleLbl="bgAcc1" presStyleIdx="3" presStyleCnt="4">
        <dgm:presLayoutVars>
          <dgm:bulletEnabled val="1"/>
        </dgm:presLayoutVars>
      </dgm:prSet>
      <dgm:spPr/>
    </dgm:pt>
    <dgm:pt modelId="{8C57B6C4-C6CD-4105-8870-3B4D934DAB62}" type="pres">
      <dgm:prSet presAssocID="{DCED9F93-2D79-428B-86FD-B66424E3B5F1}" presName="childPlaceholder" presStyleCnt="0"/>
      <dgm:spPr/>
    </dgm:pt>
    <dgm:pt modelId="{EAC26138-BE9C-42D2-8C51-AF6EC20875F1}" type="pres">
      <dgm:prSet presAssocID="{DCED9F93-2D79-428B-86FD-B66424E3B5F1}" presName="circle" presStyleCnt="0"/>
      <dgm:spPr/>
    </dgm:pt>
    <dgm:pt modelId="{CB854B16-4DEB-41FF-8326-F9967A72FED6}" type="pres">
      <dgm:prSet presAssocID="{DCED9F93-2D79-428B-86FD-B66424E3B5F1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BA0394DA-3418-4D63-AC34-C3EC30679A00}" type="pres">
      <dgm:prSet presAssocID="{DCED9F93-2D79-428B-86FD-B66424E3B5F1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25933BA6-DF3B-4BB6-9FC1-B65BC7451D64}" type="pres">
      <dgm:prSet presAssocID="{DCED9F93-2D79-428B-86FD-B66424E3B5F1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88566AA9-0850-4283-AFAD-1B0977C3BF60}" type="pres">
      <dgm:prSet presAssocID="{DCED9F93-2D79-428B-86FD-B66424E3B5F1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2A08C2DC-B6B9-4B62-BD86-5CFDEFBB7D94}" type="pres">
      <dgm:prSet presAssocID="{DCED9F93-2D79-428B-86FD-B66424E3B5F1}" presName="quadrantPlaceholder" presStyleCnt="0"/>
      <dgm:spPr/>
    </dgm:pt>
    <dgm:pt modelId="{F277D7A5-F5E0-4447-BB18-1ACE3356CADE}" type="pres">
      <dgm:prSet presAssocID="{DCED9F93-2D79-428B-86FD-B66424E3B5F1}" presName="center1" presStyleLbl="fgShp" presStyleIdx="0" presStyleCnt="2"/>
      <dgm:spPr/>
    </dgm:pt>
    <dgm:pt modelId="{BCD5255E-EE44-4DFD-B913-F8B33589FA93}" type="pres">
      <dgm:prSet presAssocID="{DCED9F93-2D79-428B-86FD-B66424E3B5F1}" presName="center2" presStyleLbl="fgShp" presStyleIdx="1" presStyleCnt="2"/>
      <dgm:spPr/>
    </dgm:pt>
  </dgm:ptLst>
  <dgm:cxnLst>
    <dgm:cxn modelId="{5567FC10-243B-4EF0-BA7A-E656F0D1757D}" type="presOf" srcId="{1D6823B5-B716-4187-B52B-76053292F3B7}" destId="{BA0394DA-3418-4D63-AC34-C3EC30679A00}" srcOrd="0" destOrd="0" presId="urn:microsoft.com/office/officeart/2005/8/layout/cycle4"/>
    <dgm:cxn modelId="{B22F123C-11D2-4726-8844-130413C36623}" type="presOf" srcId="{36D1D1E7-980B-47C2-BAE1-10F3D2D2BCE0}" destId="{F46C116D-B4F2-4BCE-BBB5-8FDA8F3C9967}" srcOrd="0" destOrd="0" presId="urn:microsoft.com/office/officeart/2005/8/layout/cycle4"/>
    <dgm:cxn modelId="{415CFC3F-FFDB-4BC5-8945-A25EE74DACE6}" srcId="{DCED9F93-2D79-428B-86FD-B66424E3B5F1}" destId="{1D6823B5-B716-4187-B52B-76053292F3B7}" srcOrd="1" destOrd="0" parTransId="{A29F122B-FC0A-49FD-A2CB-C0AC205D2D6A}" sibTransId="{0F585521-8C22-4607-88CD-03C3CDCF6B83}"/>
    <dgm:cxn modelId="{ACC7F542-B527-4805-B36D-101A3EB3C30F}" type="presOf" srcId="{BC1E9265-0211-4588-B1DC-49D3DE425B33}" destId="{CB854B16-4DEB-41FF-8326-F9967A72FED6}" srcOrd="0" destOrd="0" presId="urn:microsoft.com/office/officeart/2005/8/layout/cycle4"/>
    <dgm:cxn modelId="{101FB946-3B1F-433D-99A4-A0A230C44C71}" type="presOf" srcId="{090FE73E-6906-491A-9F62-FFBB989BACA3}" destId="{88566AA9-0850-4283-AFAD-1B0977C3BF60}" srcOrd="0" destOrd="0" presId="urn:microsoft.com/office/officeart/2005/8/layout/cycle4"/>
    <dgm:cxn modelId="{AEDB5671-E0F7-4964-87EF-19D82876CDCF}" type="presOf" srcId="{DC44A3E7-729A-4351-8541-3EA48727B4AB}" destId="{8D6438EA-F2D2-4FCB-A501-0B60F8522614}" srcOrd="0" destOrd="0" presId="urn:microsoft.com/office/officeart/2005/8/layout/cycle4"/>
    <dgm:cxn modelId="{58068771-5423-487C-BB47-044F474EB518}" type="presOf" srcId="{36D1D1E7-980B-47C2-BAE1-10F3D2D2BCE0}" destId="{0A306808-EFAD-4737-B768-ADE94E655B4E}" srcOrd="1" destOrd="0" presId="urn:microsoft.com/office/officeart/2005/8/layout/cycle4"/>
    <dgm:cxn modelId="{D961D555-1A3C-4F0D-8315-31891A67AB06}" type="presOf" srcId="{4C72F91A-EA5F-4829-B746-90E06AA65BCF}" destId="{63D28CD1-2F5E-4571-BAB3-0D9F4CE0B3C2}" srcOrd="1" destOrd="0" presId="urn:microsoft.com/office/officeart/2005/8/layout/cycle4"/>
    <dgm:cxn modelId="{AC49537A-EF71-457B-8AAF-ABC3CC0E1A69}" type="presOf" srcId="{37E8C8BF-1A0D-4994-9188-31A6C279B7EE}" destId="{CEF6F9C0-9FF6-42A4-8DB5-C82C5E519A23}" srcOrd="1" destOrd="0" presId="urn:microsoft.com/office/officeart/2005/8/layout/cycle4"/>
    <dgm:cxn modelId="{A5FC4782-7258-48F2-B3F1-FF2DC23F4F03}" srcId="{DCED9F93-2D79-428B-86FD-B66424E3B5F1}" destId="{76EA71E6-5014-41CD-B224-804959DC8729}" srcOrd="2" destOrd="0" parTransId="{7AD8242F-3F53-4671-9581-D7C2ACDDFA19}" sibTransId="{988FB521-1505-4F64-89E2-5CA6F7AA63E8}"/>
    <dgm:cxn modelId="{0E86E68F-3A6F-4AA4-B6C8-892532FAE8B9}" srcId="{DCED9F93-2D79-428B-86FD-B66424E3B5F1}" destId="{090FE73E-6906-491A-9F62-FFBB989BACA3}" srcOrd="3" destOrd="0" parTransId="{217F2748-647D-4D6E-AA54-EF8EFF21CFC0}" sibTransId="{46BD78C1-8801-4110-99A6-BF38A295DF6A}"/>
    <dgm:cxn modelId="{2DC09BA7-1B43-45FE-99C9-4AF51FC95741}" srcId="{76EA71E6-5014-41CD-B224-804959DC8729}" destId="{DC44A3E7-729A-4351-8541-3EA48727B4AB}" srcOrd="0" destOrd="0" parTransId="{B09B06B4-8528-4157-B9F5-1D4F32FC5BDE}" sibTransId="{D9B34CB2-839D-42C3-8977-D907780EEB5D}"/>
    <dgm:cxn modelId="{7F946EAC-87BE-4041-AC46-8732878E2FC4}" type="presOf" srcId="{DC44A3E7-729A-4351-8541-3EA48727B4AB}" destId="{45D9C631-0182-4CF0-947B-A185462B7998}" srcOrd="1" destOrd="0" presId="urn:microsoft.com/office/officeart/2005/8/layout/cycle4"/>
    <dgm:cxn modelId="{B647B8C8-1D03-4582-B27B-5A4812380154}" srcId="{DCED9F93-2D79-428B-86FD-B66424E3B5F1}" destId="{BC1E9265-0211-4588-B1DC-49D3DE425B33}" srcOrd="0" destOrd="0" parTransId="{D5025750-B692-4D38-A7EA-380A3E92E126}" sibTransId="{BACE1A84-CA0F-4727-850F-F662E82FC6A0}"/>
    <dgm:cxn modelId="{D7C9E9CD-0C64-4803-ADA2-75952321808B}" srcId="{090FE73E-6906-491A-9F62-FFBB989BACA3}" destId="{37E8C8BF-1A0D-4994-9188-31A6C279B7EE}" srcOrd="0" destOrd="0" parTransId="{3A70D96F-835E-492B-B093-5C67B211D073}" sibTransId="{ECFEEC24-97CA-4807-94E9-08F14A4607AE}"/>
    <dgm:cxn modelId="{FDC04EE2-B6ED-44DD-91B9-D8BB1DFBD00E}" srcId="{BC1E9265-0211-4588-B1DC-49D3DE425B33}" destId="{36D1D1E7-980B-47C2-BAE1-10F3D2D2BCE0}" srcOrd="0" destOrd="0" parTransId="{48D00A25-FD06-43E3-8A4B-672DA56464BC}" sibTransId="{EADDF30B-393C-40C7-A248-DA4318E82E51}"/>
    <dgm:cxn modelId="{6E2B1DE3-07C8-4E06-8DCE-0A160FE08E38}" srcId="{1D6823B5-B716-4187-B52B-76053292F3B7}" destId="{4C72F91A-EA5F-4829-B746-90E06AA65BCF}" srcOrd="0" destOrd="0" parTransId="{7B49029A-4140-4E79-A0D4-820ED17A9025}" sibTransId="{925C62D5-FA66-4F8E-B144-7335272F99C2}"/>
    <dgm:cxn modelId="{238697E3-AF4D-446E-9DE4-489F2CD443C2}" type="presOf" srcId="{76EA71E6-5014-41CD-B224-804959DC8729}" destId="{25933BA6-DF3B-4BB6-9FC1-B65BC7451D64}" srcOrd="0" destOrd="0" presId="urn:microsoft.com/office/officeart/2005/8/layout/cycle4"/>
    <dgm:cxn modelId="{1D0007E5-11F3-478B-83F1-2ACF042F2B79}" type="presOf" srcId="{DCED9F93-2D79-428B-86FD-B66424E3B5F1}" destId="{8FF46347-FD58-40BE-A0C9-ACEEC9B7F2A5}" srcOrd="0" destOrd="0" presId="urn:microsoft.com/office/officeart/2005/8/layout/cycle4"/>
    <dgm:cxn modelId="{2575CAE5-FA0C-49A7-A6A5-7C728EA7CD2B}" type="presOf" srcId="{37E8C8BF-1A0D-4994-9188-31A6C279B7EE}" destId="{947302B4-AA19-447A-8C89-B18DDE7173DD}" srcOrd="0" destOrd="0" presId="urn:microsoft.com/office/officeart/2005/8/layout/cycle4"/>
    <dgm:cxn modelId="{13BAE2FC-E007-490A-9D49-53896D6924BE}" type="presOf" srcId="{4C72F91A-EA5F-4829-B746-90E06AA65BCF}" destId="{1679A785-7184-4614-A004-E76F46659313}" srcOrd="0" destOrd="0" presId="urn:microsoft.com/office/officeart/2005/8/layout/cycle4"/>
    <dgm:cxn modelId="{02AFF0F2-6A4C-4554-BA70-DF683E05D966}" type="presParOf" srcId="{8FF46347-FD58-40BE-A0C9-ACEEC9B7F2A5}" destId="{E5C583EB-5813-4461-A9C3-9A6B017EA67F}" srcOrd="0" destOrd="0" presId="urn:microsoft.com/office/officeart/2005/8/layout/cycle4"/>
    <dgm:cxn modelId="{0E4BFD8F-BF02-4C5B-B2AC-46EC3E30DC38}" type="presParOf" srcId="{E5C583EB-5813-4461-A9C3-9A6B017EA67F}" destId="{02BF23AB-C5CB-4280-BC0E-D8A37C2C6CEA}" srcOrd="0" destOrd="0" presId="urn:microsoft.com/office/officeart/2005/8/layout/cycle4"/>
    <dgm:cxn modelId="{8C327067-D9A3-4875-A887-D8583DA7DD3F}" type="presParOf" srcId="{02BF23AB-C5CB-4280-BC0E-D8A37C2C6CEA}" destId="{F46C116D-B4F2-4BCE-BBB5-8FDA8F3C9967}" srcOrd="0" destOrd="0" presId="urn:microsoft.com/office/officeart/2005/8/layout/cycle4"/>
    <dgm:cxn modelId="{F2DF80F3-6B82-405A-8A5A-0D8384BC2B3F}" type="presParOf" srcId="{02BF23AB-C5CB-4280-BC0E-D8A37C2C6CEA}" destId="{0A306808-EFAD-4737-B768-ADE94E655B4E}" srcOrd="1" destOrd="0" presId="urn:microsoft.com/office/officeart/2005/8/layout/cycle4"/>
    <dgm:cxn modelId="{BAAC7198-A1E4-4C9C-9878-17A422020FDF}" type="presParOf" srcId="{E5C583EB-5813-4461-A9C3-9A6B017EA67F}" destId="{B21BAABA-BD58-4CAC-B034-A444CD0D17C2}" srcOrd="1" destOrd="0" presId="urn:microsoft.com/office/officeart/2005/8/layout/cycle4"/>
    <dgm:cxn modelId="{4F3AF086-D26A-4841-A6BB-399F655BD755}" type="presParOf" srcId="{B21BAABA-BD58-4CAC-B034-A444CD0D17C2}" destId="{1679A785-7184-4614-A004-E76F46659313}" srcOrd="0" destOrd="0" presId="urn:microsoft.com/office/officeart/2005/8/layout/cycle4"/>
    <dgm:cxn modelId="{9B79B5EF-DEE6-4AA6-8335-B19E310AFCEC}" type="presParOf" srcId="{B21BAABA-BD58-4CAC-B034-A444CD0D17C2}" destId="{63D28CD1-2F5E-4571-BAB3-0D9F4CE0B3C2}" srcOrd="1" destOrd="0" presId="urn:microsoft.com/office/officeart/2005/8/layout/cycle4"/>
    <dgm:cxn modelId="{51094BA0-2B00-4E39-9BEA-49B70DE16C9A}" type="presParOf" srcId="{E5C583EB-5813-4461-A9C3-9A6B017EA67F}" destId="{1F062422-C040-441F-94C2-68FB6FD6A6D8}" srcOrd="2" destOrd="0" presId="urn:microsoft.com/office/officeart/2005/8/layout/cycle4"/>
    <dgm:cxn modelId="{148FF2A5-6662-4A36-95C6-B946BF5EF32A}" type="presParOf" srcId="{1F062422-C040-441F-94C2-68FB6FD6A6D8}" destId="{8D6438EA-F2D2-4FCB-A501-0B60F8522614}" srcOrd="0" destOrd="0" presId="urn:microsoft.com/office/officeart/2005/8/layout/cycle4"/>
    <dgm:cxn modelId="{0A591324-6E38-47ED-9FA1-17D590137D7A}" type="presParOf" srcId="{1F062422-C040-441F-94C2-68FB6FD6A6D8}" destId="{45D9C631-0182-4CF0-947B-A185462B7998}" srcOrd="1" destOrd="0" presId="urn:microsoft.com/office/officeart/2005/8/layout/cycle4"/>
    <dgm:cxn modelId="{8C0E93A1-ADEC-4A04-A8DD-A252A558282E}" type="presParOf" srcId="{E5C583EB-5813-4461-A9C3-9A6B017EA67F}" destId="{56A2806C-253A-4FFE-A1EF-0BCBD9A99F96}" srcOrd="3" destOrd="0" presId="urn:microsoft.com/office/officeart/2005/8/layout/cycle4"/>
    <dgm:cxn modelId="{5D6CBBC3-633E-4A1E-AC78-00273D0CD33E}" type="presParOf" srcId="{56A2806C-253A-4FFE-A1EF-0BCBD9A99F96}" destId="{947302B4-AA19-447A-8C89-B18DDE7173DD}" srcOrd="0" destOrd="0" presId="urn:microsoft.com/office/officeart/2005/8/layout/cycle4"/>
    <dgm:cxn modelId="{3EBE3338-F9F8-40F5-ADD4-899E75FF0A52}" type="presParOf" srcId="{56A2806C-253A-4FFE-A1EF-0BCBD9A99F96}" destId="{CEF6F9C0-9FF6-42A4-8DB5-C82C5E519A23}" srcOrd="1" destOrd="0" presId="urn:microsoft.com/office/officeart/2005/8/layout/cycle4"/>
    <dgm:cxn modelId="{C7D52136-EDE2-4089-B729-0383A8FC0FDC}" type="presParOf" srcId="{E5C583EB-5813-4461-A9C3-9A6B017EA67F}" destId="{8C57B6C4-C6CD-4105-8870-3B4D934DAB62}" srcOrd="4" destOrd="0" presId="urn:microsoft.com/office/officeart/2005/8/layout/cycle4"/>
    <dgm:cxn modelId="{EE2C754A-2C21-4472-8A4B-CE3D77037ACC}" type="presParOf" srcId="{8FF46347-FD58-40BE-A0C9-ACEEC9B7F2A5}" destId="{EAC26138-BE9C-42D2-8C51-AF6EC20875F1}" srcOrd="1" destOrd="0" presId="urn:microsoft.com/office/officeart/2005/8/layout/cycle4"/>
    <dgm:cxn modelId="{BE5694C8-61A4-48D7-BA76-D12D0F8BD404}" type="presParOf" srcId="{EAC26138-BE9C-42D2-8C51-AF6EC20875F1}" destId="{CB854B16-4DEB-41FF-8326-F9967A72FED6}" srcOrd="0" destOrd="0" presId="urn:microsoft.com/office/officeart/2005/8/layout/cycle4"/>
    <dgm:cxn modelId="{218C9A4A-25C4-4052-9ECA-F800C8622275}" type="presParOf" srcId="{EAC26138-BE9C-42D2-8C51-AF6EC20875F1}" destId="{BA0394DA-3418-4D63-AC34-C3EC30679A00}" srcOrd="1" destOrd="0" presId="urn:microsoft.com/office/officeart/2005/8/layout/cycle4"/>
    <dgm:cxn modelId="{3AFE6ADA-EB0C-44BC-A169-A0EC006F31A0}" type="presParOf" srcId="{EAC26138-BE9C-42D2-8C51-AF6EC20875F1}" destId="{25933BA6-DF3B-4BB6-9FC1-B65BC7451D64}" srcOrd="2" destOrd="0" presId="urn:microsoft.com/office/officeart/2005/8/layout/cycle4"/>
    <dgm:cxn modelId="{2F54E4FB-6F0E-432B-A98A-5B120A86B601}" type="presParOf" srcId="{EAC26138-BE9C-42D2-8C51-AF6EC20875F1}" destId="{88566AA9-0850-4283-AFAD-1B0977C3BF60}" srcOrd="3" destOrd="0" presId="urn:microsoft.com/office/officeart/2005/8/layout/cycle4"/>
    <dgm:cxn modelId="{5EB2F261-EB2E-4B3B-901B-1192EA2830A7}" type="presParOf" srcId="{EAC26138-BE9C-42D2-8C51-AF6EC20875F1}" destId="{2A08C2DC-B6B9-4B62-BD86-5CFDEFBB7D94}" srcOrd="4" destOrd="0" presId="urn:microsoft.com/office/officeart/2005/8/layout/cycle4"/>
    <dgm:cxn modelId="{D3CB9507-081E-4719-8072-1C09E3C32134}" type="presParOf" srcId="{8FF46347-FD58-40BE-A0C9-ACEEC9B7F2A5}" destId="{F277D7A5-F5E0-4447-BB18-1ACE3356CADE}" srcOrd="2" destOrd="0" presId="urn:microsoft.com/office/officeart/2005/8/layout/cycle4"/>
    <dgm:cxn modelId="{6D71061E-C72B-44F9-971C-073903D814E1}" type="presParOf" srcId="{8FF46347-FD58-40BE-A0C9-ACEEC9B7F2A5}" destId="{BCD5255E-EE44-4DFD-B913-F8B33589FA9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92988E-9894-490B-8282-D224FBA1C521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039E934C-701B-458E-8EAA-B01AB3A68C9C}">
      <dgm:prSet phldrT="[文字]" custT="1"/>
      <dgm:spPr/>
      <dgm:t>
        <a:bodyPr/>
        <a:lstStyle/>
        <a:p>
          <a:r>
            <a:rPr lang="zh-TW" altLang="en-US" sz="44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rPr>
            <a:t>黃帝學大顚，顓頊學録圖</a:t>
          </a:r>
          <a:endParaRPr lang="zh-TW" altLang="en-US" sz="4400" dirty="0"/>
        </a:p>
      </dgm:t>
    </dgm:pt>
    <dgm:pt modelId="{C77D3776-79F3-4AEC-899D-C4CD585829F3}" type="parTrans" cxnId="{6626CB43-4318-4E6B-B1B1-F7325A54EE26}">
      <dgm:prSet/>
      <dgm:spPr/>
      <dgm:t>
        <a:bodyPr/>
        <a:lstStyle/>
        <a:p>
          <a:endParaRPr lang="zh-TW" altLang="en-US"/>
        </a:p>
      </dgm:t>
    </dgm:pt>
    <dgm:pt modelId="{7118F37A-F920-4646-8EC4-3197C659AEA0}" type="sibTrans" cxnId="{6626CB43-4318-4E6B-B1B1-F7325A54EE26}">
      <dgm:prSet/>
      <dgm:spPr/>
      <dgm:t>
        <a:bodyPr/>
        <a:lstStyle/>
        <a:p>
          <a:endParaRPr lang="zh-TW" altLang="en-US"/>
        </a:p>
      </dgm:t>
    </dgm:pt>
    <dgm:pt modelId="{9A5B9D5D-E754-4D26-91F2-7167012718CA}">
      <dgm:prSet phldrT="[文字]" custT="1"/>
      <dgm:spPr/>
      <dgm:t>
        <a:bodyPr/>
        <a:lstStyle/>
        <a:p>
          <a:r>
            <a:rPr lang="zh-TW" altLang="en-US" sz="44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rPr>
            <a:t>堯學尹壽，舜學務成昭</a:t>
          </a:r>
          <a:endParaRPr lang="zh-TW" altLang="en-US" sz="4400" dirty="0"/>
        </a:p>
      </dgm:t>
    </dgm:pt>
    <dgm:pt modelId="{B0AD3E89-3264-48C2-8E8D-AD64A5C4BDD7}" type="parTrans" cxnId="{A387E829-ED4B-4FA9-B851-C90A8306D521}">
      <dgm:prSet/>
      <dgm:spPr/>
      <dgm:t>
        <a:bodyPr/>
        <a:lstStyle/>
        <a:p>
          <a:endParaRPr lang="zh-TW" altLang="en-US"/>
        </a:p>
      </dgm:t>
    </dgm:pt>
    <dgm:pt modelId="{2000AAB0-475C-4129-9C99-3B0160272800}" type="sibTrans" cxnId="{A387E829-ED4B-4FA9-B851-C90A8306D521}">
      <dgm:prSet/>
      <dgm:spPr/>
      <dgm:t>
        <a:bodyPr/>
        <a:lstStyle/>
        <a:p>
          <a:endParaRPr lang="zh-TW" altLang="en-US"/>
        </a:p>
      </dgm:t>
    </dgm:pt>
    <dgm:pt modelId="{05C6BAC3-C98E-4FD2-B724-8D6DB4AB8BE1}">
      <dgm:prSet phldrT="[文字]" custT="1"/>
      <dgm:spPr/>
      <dgm:t>
        <a:bodyPr/>
        <a:lstStyle/>
        <a:p>
          <a:r>
            <a:rPr lang="zh-TW" altLang="en-US" sz="44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rPr>
            <a:t>禹學西王國，湯學威子伯</a:t>
          </a:r>
          <a:endParaRPr lang="zh-TW" altLang="en-US" sz="4400" dirty="0"/>
        </a:p>
      </dgm:t>
    </dgm:pt>
    <dgm:pt modelId="{D2145059-94AC-40FA-AAFE-3FBF5B86C716}" type="parTrans" cxnId="{4EE73E96-DE2B-4267-9B3F-D72D9F077611}">
      <dgm:prSet/>
      <dgm:spPr/>
      <dgm:t>
        <a:bodyPr/>
        <a:lstStyle/>
        <a:p>
          <a:endParaRPr lang="zh-TW" altLang="en-US"/>
        </a:p>
      </dgm:t>
    </dgm:pt>
    <dgm:pt modelId="{6E43B7AA-87F1-4DCD-84AC-707D18F9B00E}" type="sibTrans" cxnId="{4EE73E96-DE2B-4267-9B3F-D72D9F077611}">
      <dgm:prSet/>
      <dgm:spPr/>
      <dgm:t>
        <a:bodyPr/>
        <a:lstStyle/>
        <a:p>
          <a:endParaRPr lang="zh-TW" altLang="en-US"/>
        </a:p>
      </dgm:t>
    </dgm:pt>
    <dgm:pt modelId="{353A213E-B3D5-4723-929E-5107233DE36F}">
      <dgm:prSet custT="1"/>
      <dgm:spPr/>
      <dgm:t>
        <a:bodyPr/>
        <a:lstStyle/>
        <a:p>
          <a:r>
            <a:rPr lang="zh-TW" altLang="en-US" sz="44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rPr>
            <a:t>文王學子期，武王學虢叔</a:t>
          </a:r>
          <a:endParaRPr lang="zh-TW" altLang="en-US" sz="4400" dirty="0"/>
        </a:p>
      </dgm:t>
    </dgm:pt>
    <dgm:pt modelId="{C3E5AEF8-66D1-4A39-B0A7-2B899501D6F1}" type="parTrans" cxnId="{336747AE-3496-43AF-9BC2-91C49BCE26F7}">
      <dgm:prSet/>
      <dgm:spPr/>
      <dgm:t>
        <a:bodyPr/>
        <a:lstStyle/>
        <a:p>
          <a:endParaRPr lang="zh-TW" altLang="en-US"/>
        </a:p>
      </dgm:t>
    </dgm:pt>
    <dgm:pt modelId="{72443E72-8C23-46D1-A8C3-B924D8E5EBF6}" type="sibTrans" cxnId="{336747AE-3496-43AF-9BC2-91C49BCE26F7}">
      <dgm:prSet/>
      <dgm:spPr/>
      <dgm:t>
        <a:bodyPr/>
        <a:lstStyle/>
        <a:p>
          <a:endParaRPr lang="zh-TW" altLang="en-US"/>
        </a:p>
      </dgm:t>
    </dgm:pt>
    <dgm:pt modelId="{F2F5FE76-6FCC-4004-AC0B-4E2DD3485A65}" type="pres">
      <dgm:prSet presAssocID="{2B92988E-9894-490B-8282-D224FBA1C521}" presName="linear" presStyleCnt="0">
        <dgm:presLayoutVars>
          <dgm:dir/>
          <dgm:animLvl val="lvl"/>
          <dgm:resizeHandles val="exact"/>
        </dgm:presLayoutVars>
      </dgm:prSet>
      <dgm:spPr/>
    </dgm:pt>
    <dgm:pt modelId="{5C24B574-A6A4-460E-91F2-B7F99A22E36D}" type="pres">
      <dgm:prSet presAssocID="{039E934C-701B-458E-8EAA-B01AB3A68C9C}" presName="parentLin" presStyleCnt="0"/>
      <dgm:spPr/>
    </dgm:pt>
    <dgm:pt modelId="{39E573F2-2FCC-49A5-AED7-5004CE5AB8A8}" type="pres">
      <dgm:prSet presAssocID="{039E934C-701B-458E-8EAA-B01AB3A68C9C}" presName="parentLeftMargin" presStyleLbl="node1" presStyleIdx="0" presStyleCnt="4"/>
      <dgm:spPr/>
    </dgm:pt>
    <dgm:pt modelId="{E898CA3A-290F-41F4-9AF0-6B3163965BDF}" type="pres">
      <dgm:prSet presAssocID="{039E934C-701B-458E-8EAA-B01AB3A68C9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7462155-A0DC-4CF7-9464-2411415995F4}" type="pres">
      <dgm:prSet presAssocID="{039E934C-701B-458E-8EAA-B01AB3A68C9C}" presName="negativeSpace" presStyleCnt="0"/>
      <dgm:spPr/>
    </dgm:pt>
    <dgm:pt modelId="{8595B2B0-2DB5-48A1-9E10-5369036BF4A6}" type="pres">
      <dgm:prSet presAssocID="{039E934C-701B-458E-8EAA-B01AB3A68C9C}" presName="childText" presStyleLbl="conFgAcc1" presStyleIdx="0" presStyleCnt="4">
        <dgm:presLayoutVars>
          <dgm:bulletEnabled val="1"/>
        </dgm:presLayoutVars>
      </dgm:prSet>
      <dgm:spPr/>
    </dgm:pt>
    <dgm:pt modelId="{F74934FA-4659-4B0C-9AE7-3D7E66B7E22C}" type="pres">
      <dgm:prSet presAssocID="{7118F37A-F920-4646-8EC4-3197C659AEA0}" presName="spaceBetweenRectangles" presStyleCnt="0"/>
      <dgm:spPr/>
    </dgm:pt>
    <dgm:pt modelId="{4F8E5E4D-6A83-43C8-B4DC-52A8B3B1A965}" type="pres">
      <dgm:prSet presAssocID="{9A5B9D5D-E754-4D26-91F2-7167012718CA}" presName="parentLin" presStyleCnt="0"/>
      <dgm:spPr/>
    </dgm:pt>
    <dgm:pt modelId="{FEC57C1B-137C-41BC-BF5B-574A3EFED8DC}" type="pres">
      <dgm:prSet presAssocID="{9A5B9D5D-E754-4D26-91F2-7167012718CA}" presName="parentLeftMargin" presStyleLbl="node1" presStyleIdx="0" presStyleCnt="4"/>
      <dgm:spPr/>
    </dgm:pt>
    <dgm:pt modelId="{757148A0-240F-46FA-BCAD-171340BF7787}" type="pres">
      <dgm:prSet presAssocID="{9A5B9D5D-E754-4D26-91F2-7167012718C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3EC1C60-0BE8-4D62-A66E-29265C4B8A85}" type="pres">
      <dgm:prSet presAssocID="{9A5B9D5D-E754-4D26-91F2-7167012718CA}" presName="negativeSpace" presStyleCnt="0"/>
      <dgm:spPr/>
    </dgm:pt>
    <dgm:pt modelId="{F0AF2D28-3275-4E69-960B-97989B236493}" type="pres">
      <dgm:prSet presAssocID="{9A5B9D5D-E754-4D26-91F2-7167012718CA}" presName="childText" presStyleLbl="conFgAcc1" presStyleIdx="1" presStyleCnt="4">
        <dgm:presLayoutVars>
          <dgm:bulletEnabled val="1"/>
        </dgm:presLayoutVars>
      </dgm:prSet>
      <dgm:spPr/>
    </dgm:pt>
    <dgm:pt modelId="{D72E0133-79AD-4877-BB5D-A2D03C50255B}" type="pres">
      <dgm:prSet presAssocID="{2000AAB0-475C-4129-9C99-3B0160272800}" presName="spaceBetweenRectangles" presStyleCnt="0"/>
      <dgm:spPr/>
    </dgm:pt>
    <dgm:pt modelId="{05A90701-2B23-40A2-B354-7A22E9C42245}" type="pres">
      <dgm:prSet presAssocID="{05C6BAC3-C98E-4FD2-B724-8D6DB4AB8BE1}" presName="parentLin" presStyleCnt="0"/>
      <dgm:spPr/>
    </dgm:pt>
    <dgm:pt modelId="{6A850965-F2E2-4251-81BA-57EE909779C8}" type="pres">
      <dgm:prSet presAssocID="{05C6BAC3-C98E-4FD2-B724-8D6DB4AB8BE1}" presName="parentLeftMargin" presStyleLbl="node1" presStyleIdx="1" presStyleCnt="4"/>
      <dgm:spPr/>
    </dgm:pt>
    <dgm:pt modelId="{E3D25E16-901F-485B-95AE-A61DCBE7D10E}" type="pres">
      <dgm:prSet presAssocID="{05C6BAC3-C98E-4FD2-B724-8D6DB4AB8BE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A85F2C0-C02B-473A-83BA-CD7152AC3A14}" type="pres">
      <dgm:prSet presAssocID="{05C6BAC3-C98E-4FD2-B724-8D6DB4AB8BE1}" presName="negativeSpace" presStyleCnt="0"/>
      <dgm:spPr/>
    </dgm:pt>
    <dgm:pt modelId="{178B5DC1-F733-4E94-B783-19CA5ED8F261}" type="pres">
      <dgm:prSet presAssocID="{05C6BAC3-C98E-4FD2-B724-8D6DB4AB8BE1}" presName="childText" presStyleLbl="conFgAcc1" presStyleIdx="2" presStyleCnt="4">
        <dgm:presLayoutVars>
          <dgm:bulletEnabled val="1"/>
        </dgm:presLayoutVars>
      </dgm:prSet>
      <dgm:spPr/>
    </dgm:pt>
    <dgm:pt modelId="{573E9285-A7B8-4331-9CAC-257CC081FE08}" type="pres">
      <dgm:prSet presAssocID="{6E43B7AA-87F1-4DCD-84AC-707D18F9B00E}" presName="spaceBetweenRectangles" presStyleCnt="0"/>
      <dgm:spPr/>
    </dgm:pt>
    <dgm:pt modelId="{9CF240B6-C717-4CD7-8CD5-5ADD908C1FC3}" type="pres">
      <dgm:prSet presAssocID="{353A213E-B3D5-4723-929E-5107233DE36F}" presName="parentLin" presStyleCnt="0"/>
      <dgm:spPr/>
    </dgm:pt>
    <dgm:pt modelId="{98A74D0C-980E-4D4A-BFF6-510D64A7BD55}" type="pres">
      <dgm:prSet presAssocID="{353A213E-B3D5-4723-929E-5107233DE36F}" presName="parentLeftMargin" presStyleLbl="node1" presStyleIdx="2" presStyleCnt="4"/>
      <dgm:spPr/>
    </dgm:pt>
    <dgm:pt modelId="{1C52B517-3028-478C-BFFD-F9B1AEA5CA4C}" type="pres">
      <dgm:prSet presAssocID="{353A213E-B3D5-4723-929E-5107233DE36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A815A1B8-4B11-4032-BC1F-43B9AD68DBA1}" type="pres">
      <dgm:prSet presAssocID="{353A213E-B3D5-4723-929E-5107233DE36F}" presName="negativeSpace" presStyleCnt="0"/>
      <dgm:spPr/>
    </dgm:pt>
    <dgm:pt modelId="{72778B04-C5FA-4A10-AC30-9BAE82AD6016}" type="pres">
      <dgm:prSet presAssocID="{353A213E-B3D5-4723-929E-5107233DE36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13A7A0F-3AF7-454F-A53F-EDCBA8FEC9A0}" type="presOf" srcId="{039E934C-701B-458E-8EAA-B01AB3A68C9C}" destId="{E898CA3A-290F-41F4-9AF0-6B3163965BDF}" srcOrd="1" destOrd="0" presId="urn:microsoft.com/office/officeart/2005/8/layout/list1"/>
    <dgm:cxn modelId="{A387E829-ED4B-4FA9-B851-C90A8306D521}" srcId="{2B92988E-9894-490B-8282-D224FBA1C521}" destId="{9A5B9D5D-E754-4D26-91F2-7167012718CA}" srcOrd="1" destOrd="0" parTransId="{B0AD3E89-3264-48C2-8E8D-AD64A5C4BDD7}" sibTransId="{2000AAB0-475C-4129-9C99-3B0160272800}"/>
    <dgm:cxn modelId="{69DAEA36-9575-4BA6-AB6F-5778A8FC82D6}" type="presOf" srcId="{05C6BAC3-C98E-4FD2-B724-8D6DB4AB8BE1}" destId="{6A850965-F2E2-4251-81BA-57EE909779C8}" srcOrd="0" destOrd="0" presId="urn:microsoft.com/office/officeart/2005/8/layout/list1"/>
    <dgm:cxn modelId="{6F43933C-6D59-4429-A2A1-7D7B2F03D5F9}" type="presOf" srcId="{05C6BAC3-C98E-4FD2-B724-8D6DB4AB8BE1}" destId="{E3D25E16-901F-485B-95AE-A61DCBE7D10E}" srcOrd="1" destOrd="0" presId="urn:microsoft.com/office/officeart/2005/8/layout/list1"/>
    <dgm:cxn modelId="{6626CB43-4318-4E6B-B1B1-F7325A54EE26}" srcId="{2B92988E-9894-490B-8282-D224FBA1C521}" destId="{039E934C-701B-458E-8EAA-B01AB3A68C9C}" srcOrd="0" destOrd="0" parTransId="{C77D3776-79F3-4AEC-899D-C4CD585829F3}" sibTransId="{7118F37A-F920-4646-8EC4-3197C659AEA0}"/>
    <dgm:cxn modelId="{053F4790-8506-4F8B-8826-3388F0492A7C}" type="presOf" srcId="{9A5B9D5D-E754-4D26-91F2-7167012718CA}" destId="{757148A0-240F-46FA-BCAD-171340BF7787}" srcOrd="1" destOrd="0" presId="urn:microsoft.com/office/officeart/2005/8/layout/list1"/>
    <dgm:cxn modelId="{AA4C4794-EEB5-4C1C-8B86-221342BE3A0D}" type="presOf" srcId="{9A5B9D5D-E754-4D26-91F2-7167012718CA}" destId="{FEC57C1B-137C-41BC-BF5B-574A3EFED8DC}" srcOrd="0" destOrd="0" presId="urn:microsoft.com/office/officeart/2005/8/layout/list1"/>
    <dgm:cxn modelId="{4EE73E96-DE2B-4267-9B3F-D72D9F077611}" srcId="{2B92988E-9894-490B-8282-D224FBA1C521}" destId="{05C6BAC3-C98E-4FD2-B724-8D6DB4AB8BE1}" srcOrd="2" destOrd="0" parTransId="{D2145059-94AC-40FA-AAFE-3FBF5B86C716}" sibTransId="{6E43B7AA-87F1-4DCD-84AC-707D18F9B00E}"/>
    <dgm:cxn modelId="{336747AE-3496-43AF-9BC2-91C49BCE26F7}" srcId="{2B92988E-9894-490B-8282-D224FBA1C521}" destId="{353A213E-B3D5-4723-929E-5107233DE36F}" srcOrd="3" destOrd="0" parTransId="{C3E5AEF8-66D1-4A39-B0A7-2B899501D6F1}" sibTransId="{72443E72-8C23-46D1-A8C3-B924D8E5EBF6}"/>
    <dgm:cxn modelId="{0D1735D3-55A6-4A60-8558-9848B72703A1}" type="presOf" srcId="{039E934C-701B-458E-8EAA-B01AB3A68C9C}" destId="{39E573F2-2FCC-49A5-AED7-5004CE5AB8A8}" srcOrd="0" destOrd="0" presId="urn:microsoft.com/office/officeart/2005/8/layout/list1"/>
    <dgm:cxn modelId="{2EA64FDE-3380-4FC6-97E8-67980F8EC17E}" type="presOf" srcId="{353A213E-B3D5-4723-929E-5107233DE36F}" destId="{1C52B517-3028-478C-BFFD-F9B1AEA5CA4C}" srcOrd="1" destOrd="0" presId="urn:microsoft.com/office/officeart/2005/8/layout/list1"/>
    <dgm:cxn modelId="{61E3C0E2-B5BA-4B5F-8910-E999EB313AAC}" type="presOf" srcId="{2B92988E-9894-490B-8282-D224FBA1C521}" destId="{F2F5FE76-6FCC-4004-AC0B-4E2DD3485A65}" srcOrd="0" destOrd="0" presId="urn:microsoft.com/office/officeart/2005/8/layout/list1"/>
    <dgm:cxn modelId="{776794E7-6914-411C-9C0E-C87830BE3D6B}" type="presOf" srcId="{353A213E-B3D5-4723-929E-5107233DE36F}" destId="{98A74D0C-980E-4D4A-BFF6-510D64A7BD55}" srcOrd="0" destOrd="0" presId="urn:microsoft.com/office/officeart/2005/8/layout/list1"/>
    <dgm:cxn modelId="{57F0D621-061C-4B28-977D-9C0AC3063743}" type="presParOf" srcId="{F2F5FE76-6FCC-4004-AC0B-4E2DD3485A65}" destId="{5C24B574-A6A4-460E-91F2-B7F99A22E36D}" srcOrd="0" destOrd="0" presId="urn:microsoft.com/office/officeart/2005/8/layout/list1"/>
    <dgm:cxn modelId="{F2424251-AFBC-41B4-81E0-19B9A7747955}" type="presParOf" srcId="{5C24B574-A6A4-460E-91F2-B7F99A22E36D}" destId="{39E573F2-2FCC-49A5-AED7-5004CE5AB8A8}" srcOrd="0" destOrd="0" presId="urn:microsoft.com/office/officeart/2005/8/layout/list1"/>
    <dgm:cxn modelId="{EED1937A-2C4E-4522-AD79-7C7AB236941D}" type="presParOf" srcId="{5C24B574-A6A4-460E-91F2-B7F99A22E36D}" destId="{E898CA3A-290F-41F4-9AF0-6B3163965BDF}" srcOrd="1" destOrd="0" presId="urn:microsoft.com/office/officeart/2005/8/layout/list1"/>
    <dgm:cxn modelId="{6EEB2773-0C8E-42BC-B75E-3D65CA47EC01}" type="presParOf" srcId="{F2F5FE76-6FCC-4004-AC0B-4E2DD3485A65}" destId="{37462155-A0DC-4CF7-9464-2411415995F4}" srcOrd="1" destOrd="0" presId="urn:microsoft.com/office/officeart/2005/8/layout/list1"/>
    <dgm:cxn modelId="{6D900436-C2B4-4B1B-BEFB-5B853E9BA4D8}" type="presParOf" srcId="{F2F5FE76-6FCC-4004-AC0B-4E2DD3485A65}" destId="{8595B2B0-2DB5-48A1-9E10-5369036BF4A6}" srcOrd="2" destOrd="0" presId="urn:microsoft.com/office/officeart/2005/8/layout/list1"/>
    <dgm:cxn modelId="{FE72D9BE-3CDC-4E12-9252-89A754893ECC}" type="presParOf" srcId="{F2F5FE76-6FCC-4004-AC0B-4E2DD3485A65}" destId="{F74934FA-4659-4B0C-9AE7-3D7E66B7E22C}" srcOrd="3" destOrd="0" presId="urn:microsoft.com/office/officeart/2005/8/layout/list1"/>
    <dgm:cxn modelId="{AA3B3111-2B10-4A11-9940-7E6774BF0AAF}" type="presParOf" srcId="{F2F5FE76-6FCC-4004-AC0B-4E2DD3485A65}" destId="{4F8E5E4D-6A83-43C8-B4DC-52A8B3B1A965}" srcOrd="4" destOrd="0" presId="urn:microsoft.com/office/officeart/2005/8/layout/list1"/>
    <dgm:cxn modelId="{760FD511-BFA9-4AA0-A86D-7C302D13FC52}" type="presParOf" srcId="{4F8E5E4D-6A83-43C8-B4DC-52A8B3B1A965}" destId="{FEC57C1B-137C-41BC-BF5B-574A3EFED8DC}" srcOrd="0" destOrd="0" presId="urn:microsoft.com/office/officeart/2005/8/layout/list1"/>
    <dgm:cxn modelId="{F482C6D2-0FAB-48F0-9E9F-D58CCF2C17C9}" type="presParOf" srcId="{4F8E5E4D-6A83-43C8-B4DC-52A8B3B1A965}" destId="{757148A0-240F-46FA-BCAD-171340BF7787}" srcOrd="1" destOrd="0" presId="urn:microsoft.com/office/officeart/2005/8/layout/list1"/>
    <dgm:cxn modelId="{003BCBB1-DB99-42B5-8733-8F5BA434979B}" type="presParOf" srcId="{F2F5FE76-6FCC-4004-AC0B-4E2DD3485A65}" destId="{63EC1C60-0BE8-4D62-A66E-29265C4B8A85}" srcOrd="5" destOrd="0" presId="urn:microsoft.com/office/officeart/2005/8/layout/list1"/>
    <dgm:cxn modelId="{8AC372B4-2EEF-4BB3-BD3F-C69FE794F1DF}" type="presParOf" srcId="{F2F5FE76-6FCC-4004-AC0B-4E2DD3485A65}" destId="{F0AF2D28-3275-4E69-960B-97989B236493}" srcOrd="6" destOrd="0" presId="urn:microsoft.com/office/officeart/2005/8/layout/list1"/>
    <dgm:cxn modelId="{857A70BA-3D98-4434-87EF-797C1DFAE9E1}" type="presParOf" srcId="{F2F5FE76-6FCC-4004-AC0B-4E2DD3485A65}" destId="{D72E0133-79AD-4877-BB5D-A2D03C50255B}" srcOrd="7" destOrd="0" presId="urn:microsoft.com/office/officeart/2005/8/layout/list1"/>
    <dgm:cxn modelId="{B034DFA6-E0D5-4C06-A3D9-DCF66DAEA1EC}" type="presParOf" srcId="{F2F5FE76-6FCC-4004-AC0B-4E2DD3485A65}" destId="{05A90701-2B23-40A2-B354-7A22E9C42245}" srcOrd="8" destOrd="0" presId="urn:microsoft.com/office/officeart/2005/8/layout/list1"/>
    <dgm:cxn modelId="{F661D43A-32FA-455B-9300-6F6637F6C24D}" type="presParOf" srcId="{05A90701-2B23-40A2-B354-7A22E9C42245}" destId="{6A850965-F2E2-4251-81BA-57EE909779C8}" srcOrd="0" destOrd="0" presId="urn:microsoft.com/office/officeart/2005/8/layout/list1"/>
    <dgm:cxn modelId="{1F00D6F8-CE62-4091-835A-0D85E7EAB451}" type="presParOf" srcId="{05A90701-2B23-40A2-B354-7A22E9C42245}" destId="{E3D25E16-901F-485B-95AE-A61DCBE7D10E}" srcOrd="1" destOrd="0" presId="urn:microsoft.com/office/officeart/2005/8/layout/list1"/>
    <dgm:cxn modelId="{1CB49023-9BAA-4018-84D5-4CB93E62EB4A}" type="presParOf" srcId="{F2F5FE76-6FCC-4004-AC0B-4E2DD3485A65}" destId="{2A85F2C0-C02B-473A-83BA-CD7152AC3A14}" srcOrd="9" destOrd="0" presId="urn:microsoft.com/office/officeart/2005/8/layout/list1"/>
    <dgm:cxn modelId="{FB3FB67F-6011-428F-AAD4-BEA91F5D1D43}" type="presParOf" srcId="{F2F5FE76-6FCC-4004-AC0B-4E2DD3485A65}" destId="{178B5DC1-F733-4E94-B783-19CA5ED8F261}" srcOrd="10" destOrd="0" presId="urn:microsoft.com/office/officeart/2005/8/layout/list1"/>
    <dgm:cxn modelId="{BEFA0A3E-2D24-4123-AC1E-A51812CE2742}" type="presParOf" srcId="{F2F5FE76-6FCC-4004-AC0B-4E2DD3485A65}" destId="{573E9285-A7B8-4331-9CAC-257CC081FE08}" srcOrd="11" destOrd="0" presId="urn:microsoft.com/office/officeart/2005/8/layout/list1"/>
    <dgm:cxn modelId="{5319AC01-B40B-4602-BD6E-B91DC43812E0}" type="presParOf" srcId="{F2F5FE76-6FCC-4004-AC0B-4E2DD3485A65}" destId="{9CF240B6-C717-4CD7-8CD5-5ADD908C1FC3}" srcOrd="12" destOrd="0" presId="urn:microsoft.com/office/officeart/2005/8/layout/list1"/>
    <dgm:cxn modelId="{78C3B8CC-7539-4CBC-B186-45D25C0BD79A}" type="presParOf" srcId="{9CF240B6-C717-4CD7-8CD5-5ADD908C1FC3}" destId="{98A74D0C-980E-4D4A-BFF6-510D64A7BD55}" srcOrd="0" destOrd="0" presId="urn:microsoft.com/office/officeart/2005/8/layout/list1"/>
    <dgm:cxn modelId="{903B5911-C6B8-49D2-88DF-6F39A9C171E8}" type="presParOf" srcId="{9CF240B6-C717-4CD7-8CD5-5ADD908C1FC3}" destId="{1C52B517-3028-478C-BFFD-F9B1AEA5CA4C}" srcOrd="1" destOrd="0" presId="urn:microsoft.com/office/officeart/2005/8/layout/list1"/>
    <dgm:cxn modelId="{6D89C3AF-FFE0-46A9-8FDB-49F0E23AED95}" type="presParOf" srcId="{F2F5FE76-6FCC-4004-AC0B-4E2DD3485A65}" destId="{A815A1B8-4B11-4032-BC1F-43B9AD68DBA1}" srcOrd="13" destOrd="0" presId="urn:microsoft.com/office/officeart/2005/8/layout/list1"/>
    <dgm:cxn modelId="{2A8E0E8F-A811-44FF-8891-FF4CDF04E61B}" type="presParOf" srcId="{F2F5FE76-6FCC-4004-AC0B-4E2DD3485A65}" destId="{72778B04-C5FA-4A10-AC30-9BAE82AD601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B2BE8D-12F5-4646-A3FC-C4B1607C43D7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4589FA76-0B60-4F1B-9324-7B0B51A3C04A}">
      <dgm:prSet phldrT="[文字]" custT="1"/>
      <dgm:spPr/>
      <dgm:t>
        <a:bodyPr/>
        <a:lstStyle/>
        <a:p>
          <a:r>
            <a: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rPr>
            <a:t>茲唯三公，論道經邦，燮理陰陽</a:t>
          </a:r>
        </a:p>
      </dgm:t>
    </dgm:pt>
    <dgm:pt modelId="{CB3348C7-7280-4B67-952B-3537E9C8344F}" type="parTrans" cxnId="{2D1A6EB2-4561-4D85-8CFA-359DF806395D}">
      <dgm:prSet/>
      <dgm:spPr/>
      <dgm:t>
        <a:bodyPr/>
        <a:lstStyle/>
        <a:p>
          <a:endParaRPr lang="zh-TW" altLang="en-US"/>
        </a:p>
      </dgm:t>
    </dgm:pt>
    <dgm:pt modelId="{7F01A193-5F7C-4E96-86FC-1C5454064CDA}" type="sibTrans" cxnId="{2D1A6EB2-4561-4D85-8CFA-359DF806395D}">
      <dgm:prSet/>
      <dgm:spPr/>
      <dgm:t>
        <a:bodyPr/>
        <a:lstStyle/>
        <a:p>
          <a:endParaRPr lang="zh-TW" altLang="en-US"/>
        </a:p>
      </dgm:t>
    </dgm:pt>
    <dgm:pt modelId="{366CAB07-8208-402F-A0C7-252F90EA88F3}">
      <dgm:prSet phldrT="[文字]" custT="1"/>
      <dgm:spPr/>
      <dgm:t>
        <a:bodyPr/>
        <a:lstStyle/>
        <a:p>
          <a:r>
            <a: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rPr>
            <a:t>兼德而至，謂之中庸，三材皆備</a:t>
          </a:r>
        </a:p>
      </dgm:t>
    </dgm:pt>
    <dgm:pt modelId="{7855DDF4-6114-432B-B995-6117A7CFEB28}" type="parTrans" cxnId="{3EA553F4-17B5-4CD1-8DD7-D293ECF2EDF0}">
      <dgm:prSet/>
      <dgm:spPr/>
      <dgm:t>
        <a:bodyPr/>
        <a:lstStyle/>
        <a:p>
          <a:endParaRPr lang="zh-TW" altLang="en-US"/>
        </a:p>
      </dgm:t>
    </dgm:pt>
    <dgm:pt modelId="{A40EA867-5588-4959-83A4-0B9BFBE72E44}" type="sibTrans" cxnId="{3EA553F4-17B5-4CD1-8DD7-D293ECF2EDF0}">
      <dgm:prSet/>
      <dgm:spPr/>
      <dgm:t>
        <a:bodyPr/>
        <a:lstStyle/>
        <a:p>
          <a:endParaRPr lang="zh-TW" altLang="en-US"/>
        </a:p>
      </dgm:t>
    </dgm:pt>
    <dgm:pt modelId="{638F7E97-0591-457E-B5E7-3C84D8347D31}">
      <dgm:prSet phldrT="[文字]" custT="1"/>
      <dgm:spPr/>
      <dgm:t>
        <a:bodyPr/>
        <a:lstStyle/>
        <a:p>
          <a:r>
            <a: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rPr>
            <a:t>德厲風俗，法正天下，術謀廟勝</a:t>
          </a:r>
        </a:p>
      </dgm:t>
    </dgm:pt>
    <dgm:pt modelId="{8E4C26A0-C39F-44CC-A027-03F0CB24AD13}" type="parTrans" cxnId="{24C940AB-1572-4B62-BB47-23BEEEDBCD0C}">
      <dgm:prSet/>
      <dgm:spPr/>
      <dgm:t>
        <a:bodyPr/>
        <a:lstStyle/>
        <a:p>
          <a:endParaRPr lang="zh-TW" altLang="en-US"/>
        </a:p>
      </dgm:t>
    </dgm:pt>
    <dgm:pt modelId="{B09F165C-6613-4FCC-9FD5-F98B9857F38C}" type="sibTrans" cxnId="{24C940AB-1572-4B62-BB47-23BEEEDBCD0C}">
      <dgm:prSet/>
      <dgm:spPr/>
      <dgm:t>
        <a:bodyPr/>
        <a:lstStyle/>
        <a:p>
          <a:endParaRPr lang="zh-TW" altLang="en-US"/>
        </a:p>
      </dgm:t>
    </dgm:pt>
    <dgm:pt modelId="{A348051A-FF9F-433B-8334-70368FE00F72}" type="pres">
      <dgm:prSet presAssocID="{4FB2BE8D-12F5-4646-A3FC-C4B1607C43D7}" presName="linear" presStyleCnt="0">
        <dgm:presLayoutVars>
          <dgm:dir/>
          <dgm:animLvl val="lvl"/>
          <dgm:resizeHandles val="exact"/>
        </dgm:presLayoutVars>
      </dgm:prSet>
      <dgm:spPr/>
    </dgm:pt>
    <dgm:pt modelId="{4E3A3AED-2E0A-4AF4-B966-4C2ABEABFBC7}" type="pres">
      <dgm:prSet presAssocID="{4589FA76-0B60-4F1B-9324-7B0B51A3C04A}" presName="parentLin" presStyleCnt="0"/>
      <dgm:spPr/>
    </dgm:pt>
    <dgm:pt modelId="{FE50A046-0F4B-4E5D-B680-11A92331E8CE}" type="pres">
      <dgm:prSet presAssocID="{4589FA76-0B60-4F1B-9324-7B0B51A3C04A}" presName="parentLeftMargin" presStyleLbl="node1" presStyleIdx="0" presStyleCnt="3"/>
      <dgm:spPr/>
    </dgm:pt>
    <dgm:pt modelId="{5FD4763D-2E14-4921-A066-B350C4E4F2A9}" type="pres">
      <dgm:prSet presAssocID="{4589FA76-0B60-4F1B-9324-7B0B51A3C04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A4EA13F-E6A9-4251-9033-DFF721F9F3D5}" type="pres">
      <dgm:prSet presAssocID="{4589FA76-0B60-4F1B-9324-7B0B51A3C04A}" presName="negativeSpace" presStyleCnt="0"/>
      <dgm:spPr/>
    </dgm:pt>
    <dgm:pt modelId="{9C57A2A0-819D-4028-96C6-F6B84B7E0BB3}" type="pres">
      <dgm:prSet presAssocID="{4589FA76-0B60-4F1B-9324-7B0B51A3C04A}" presName="childText" presStyleLbl="conFgAcc1" presStyleIdx="0" presStyleCnt="3">
        <dgm:presLayoutVars>
          <dgm:bulletEnabled val="1"/>
        </dgm:presLayoutVars>
      </dgm:prSet>
      <dgm:spPr/>
    </dgm:pt>
    <dgm:pt modelId="{5C5BC620-2D38-49E8-94F3-9914C1BBD0DA}" type="pres">
      <dgm:prSet presAssocID="{7F01A193-5F7C-4E96-86FC-1C5454064CDA}" presName="spaceBetweenRectangles" presStyleCnt="0"/>
      <dgm:spPr/>
    </dgm:pt>
    <dgm:pt modelId="{C5CC7279-3DA8-478E-B6D6-FDF7D4749448}" type="pres">
      <dgm:prSet presAssocID="{366CAB07-8208-402F-A0C7-252F90EA88F3}" presName="parentLin" presStyleCnt="0"/>
      <dgm:spPr/>
    </dgm:pt>
    <dgm:pt modelId="{C88E2155-A084-48C2-8C62-FCEF9E082E34}" type="pres">
      <dgm:prSet presAssocID="{366CAB07-8208-402F-A0C7-252F90EA88F3}" presName="parentLeftMargin" presStyleLbl="node1" presStyleIdx="0" presStyleCnt="3"/>
      <dgm:spPr/>
    </dgm:pt>
    <dgm:pt modelId="{FCB3D220-A7AB-4ACB-BCB8-DF8AE9F2FDB8}" type="pres">
      <dgm:prSet presAssocID="{366CAB07-8208-402F-A0C7-252F90EA88F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8D67D2F-0B61-4932-8F30-46E34428F890}" type="pres">
      <dgm:prSet presAssocID="{366CAB07-8208-402F-A0C7-252F90EA88F3}" presName="negativeSpace" presStyleCnt="0"/>
      <dgm:spPr/>
    </dgm:pt>
    <dgm:pt modelId="{5F9C670C-E27D-4E3E-8D2D-A2D048E20A05}" type="pres">
      <dgm:prSet presAssocID="{366CAB07-8208-402F-A0C7-252F90EA88F3}" presName="childText" presStyleLbl="conFgAcc1" presStyleIdx="1" presStyleCnt="3">
        <dgm:presLayoutVars>
          <dgm:bulletEnabled val="1"/>
        </dgm:presLayoutVars>
      </dgm:prSet>
      <dgm:spPr/>
    </dgm:pt>
    <dgm:pt modelId="{583B4007-5241-4E9B-BFEB-536A4E066CB9}" type="pres">
      <dgm:prSet presAssocID="{A40EA867-5588-4959-83A4-0B9BFBE72E44}" presName="spaceBetweenRectangles" presStyleCnt="0"/>
      <dgm:spPr/>
    </dgm:pt>
    <dgm:pt modelId="{466F3FC3-01BA-4871-B9FE-E00567058813}" type="pres">
      <dgm:prSet presAssocID="{638F7E97-0591-457E-B5E7-3C84D8347D31}" presName="parentLin" presStyleCnt="0"/>
      <dgm:spPr/>
    </dgm:pt>
    <dgm:pt modelId="{3F5D6300-AB58-4828-A5C4-30902076951E}" type="pres">
      <dgm:prSet presAssocID="{638F7E97-0591-457E-B5E7-3C84D8347D31}" presName="parentLeftMargin" presStyleLbl="node1" presStyleIdx="1" presStyleCnt="3"/>
      <dgm:spPr/>
    </dgm:pt>
    <dgm:pt modelId="{6C380C18-4944-404B-B468-830513C0DACF}" type="pres">
      <dgm:prSet presAssocID="{638F7E97-0591-457E-B5E7-3C84D8347D3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9449053-922A-4AA6-92BC-9270ECA7384D}" type="pres">
      <dgm:prSet presAssocID="{638F7E97-0591-457E-B5E7-3C84D8347D31}" presName="negativeSpace" presStyleCnt="0"/>
      <dgm:spPr/>
    </dgm:pt>
    <dgm:pt modelId="{AA3784EF-418F-40E1-8B79-86B23DFA986D}" type="pres">
      <dgm:prSet presAssocID="{638F7E97-0591-457E-B5E7-3C84D8347D3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29FF113-521A-4B65-9D99-32BD5BF8FF86}" type="presOf" srcId="{4589FA76-0B60-4F1B-9324-7B0B51A3C04A}" destId="{FE50A046-0F4B-4E5D-B680-11A92331E8CE}" srcOrd="0" destOrd="0" presId="urn:microsoft.com/office/officeart/2005/8/layout/list1"/>
    <dgm:cxn modelId="{0F441962-5566-44A3-A335-55FFCB1AD960}" type="presOf" srcId="{4589FA76-0B60-4F1B-9324-7B0B51A3C04A}" destId="{5FD4763D-2E14-4921-A066-B350C4E4F2A9}" srcOrd="1" destOrd="0" presId="urn:microsoft.com/office/officeart/2005/8/layout/list1"/>
    <dgm:cxn modelId="{BFE82364-DDDD-4439-9220-180797BF64F8}" type="presOf" srcId="{4FB2BE8D-12F5-4646-A3FC-C4B1607C43D7}" destId="{A348051A-FF9F-433B-8334-70368FE00F72}" srcOrd="0" destOrd="0" presId="urn:microsoft.com/office/officeart/2005/8/layout/list1"/>
    <dgm:cxn modelId="{1B09C666-5075-4EDE-879D-B3334170CC6E}" type="presOf" srcId="{638F7E97-0591-457E-B5E7-3C84D8347D31}" destId="{6C380C18-4944-404B-B468-830513C0DACF}" srcOrd="1" destOrd="0" presId="urn:microsoft.com/office/officeart/2005/8/layout/list1"/>
    <dgm:cxn modelId="{4B643094-9A7E-4053-B67C-E5C2C37BFCE2}" type="presOf" srcId="{638F7E97-0591-457E-B5E7-3C84D8347D31}" destId="{3F5D6300-AB58-4828-A5C4-30902076951E}" srcOrd="0" destOrd="0" presId="urn:microsoft.com/office/officeart/2005/8/layout/list1"/>
    <dgm:cxn modelId="{24C940AB-1572-4B62-BB47-23BEEEDBCD0C}" srcId="{4FB2BE8D-12F5-4646-A3FC-C4B1607C43D7}" destId="{638F7E97-0591-457E-B5E7-3C84D8347D31}" srcOrd="2" destOrd="0" parTransId="{8E4C26A0-C39F-44CC-A027-03F0CB24AD13}" sibTransId="{B09F165C-6613-4FCC-9FD5-F98B9857F38C}"/>
    <dgm:cxn modelId="{2D1A6EB2-4561-4D85-8CFA-359DF806395D}" srcId="{4FB2BE8D-12F5-4646-A3FC-C4B1607C43D7}" destId="{4589FA76-0B60-4F1B-9324-7B0B51A3C04A}" srcOrd="0" destOrd="0" parTransId="{CB3348C7-7280-4B67-952B-3537E9C8344F}" sibTransId="{7F01A193-5F7C-4E96-86FC-1C5454064CDA}"/>
    <dgm:cxn modelId="{1B4670C2-622C-49BF-AE30-8855AFABB94B}" type="presOf" srcId="{366CAB07-8208-402F-A0C7-252F90EA88F3}" destId="{FCB3D220-A7AB-4ACB-BCB8-DF8AE9F2FDB8}" srcOrd="1" destOrd="0" presId="urn:microsoft.com/office/officeart/2005/8/layout/list1"/>
    <dgm:cxn modelId="{C70B7EC6-1AA4-42AA-A941-406CDD84F202}" type="presOf" srcId="{366CAB07-8208-402F-A0C7-252F90EA88F3}" destId="{C88E2155-A084-48C2-8C62-FCEF9E082E34}" srcOrd="0" destOrd="0" presId="urn:microsoft.com/office/officeart/2005/8/layout/list1"/>
    <dgm:cxn modelId="{3EA553F4-17B5-4CD1-8DD7-D293ECF2EDF0}" srcId="{4FB2BE8D-12F5-4646-A3FC-C4B1607C43D7}" destId="{366CAB07-8208-402F-A0C7-252F90EA88F3}" srcOrd="1" destOrd="0" parTransId="{7855DDF4-6114-432B-B995-6117A7CFEB28}" sibTransId="{A40EA867-5588-4959-83A4-0B9BFBE72E44}"/>
    <dgm:cxn modelId="{7438DA44-DED2-4E3C-AE76-04F4F9929755}" type="presParOf" srcId="{A348051A-FF9F-433B-8334-70368FE00F72}" destId="{4E3A3AED-2E0A-4AF4-B966-4C2ABEABFBC7}" srcOrd="0" destOrd="0" presId="urn:microsoft.com/office/officeart/2005/8/layout/list1"/>
    <dgm:cxn modelId="{F015B277-2C3B-447F-8CBC-03C54EC29D10}" type="presParOf" srcId="{4E3A3AED-2E0A-4AF4-B966-4C2ABEABFBC7}" destId="{FE50A046-0F4B-4E5D-B680-11A92331E8CE}" srcOrd="0" destOrd="0" presId="urn:microsoft.com/office/officeart/2005/8/layout/list1"/>
    <dgm:cxn modelId="{B244EBD4-872F-491C-AFCA-714659F1672A}" type="presParOf" srcId="{4E3A3AED-2E0A-4AF4-B966-4C2ABEABFBC7}" destId="{5FD4763D-2E14-4921-A066-B350C4E4F2A9}" srcOrd="1" destOrd="0" presId="urn:microsoft.com/office/officeart/2005/8/layout/list1"/>
    <dgm:cxn modelId="{52E1787F-62EF-43E0-B6D5-DEFA2E53A4EF}" type="presParOf" srcId="{A348051A-FF9F-433B-8334-70368FE00F72}" destId="{AA4EA13F-E6A9-4251-9033-DFF721F9F3D5}" srcOrd="1" destOrd="0" presId="urn:microsoft.com/office/officeart/2005/8/layout/list1"/>
    <dgm:cxn modelId="{B28B47A2-E166-4348-A32A-81F8557EF787}" type="presParOf" srcId="{A348051A-FF9F-433B-8334-70368FE00F72}" destId="{9C57A2A0-819D-4028-96C6-F6B84B7E0BB3}" srcOrd="2" destOrd="0" presId="urn:microsoft.com/office/officeart/2005/8/layout/list1"/>
    <dgm:cxn modelId="{CBDD95CA-50DE-4439-A899-124E19B9288A}" type="presParOf" srcId="{A348051A-FF9F-433B-8334-70368FE00F72}" destId="{5C5BC620-2D38-49E8-94F3-9914C1BBD0DA}" srcOrd="3" destOrd="0" presId="urn:microsoft.com/office/officeart/2005/8/layout/list1"/>
    <dgm:cxn modelId="{EDFDCBE5-2426-47E9-B23B-6CCAFCD7060E}" type="presParOf" srcId="{A348051A-FF9F-433B-8334-70368FE00F72}" destId="{C5CC7279-3DA8-478E-B6D6-FDF7D4749448}" srcOrd="4" destOrd="0" presId="urn:microsoft.com/office/officeart/2005/8/layout/list1"/>
    <dgm:cxn modelId="{EA73E92B-FB9B-4C85-86D9-CD841B3261FE}" type="presParOf" srcId="{C5CC7279-3DA8-478E-B6D6-FDF7D4749448}" destId="{C88E2155-A084-48C2-8C62-FCEF9E082E34}" srcOrd="0" destOrd="0" presId="urn:microsoft.com/office/officeart/2005/8/layout/list1"/>
    <dgm:cxn modelId="{78851CDB-EC48-4085-9084-E927AB4EA195}" type="presParOf" srcId="{C5CC7279-3DA8-478E-B6D6-FDF7D4749448}" destId="{FCB3D220-A7AB-4ACB-BCB8-DF8AE9F2FDB8}" srcOrd="1" destOrd="0" presId="urn:microsoft.com/office/officeart/2005/8/layout/list1"/>
    <dgm:cxn modelId="{044D6102-7563-48A9-80A3-30C49452CE90}" type="presParOf" srcId="{A348051A-FF9F-433B-8334-70368FE00F72}" destId="{78D67D2F-0B61-4932-8F30-46E34428F890}" srcOrd="5" destOrd="0" presId="urn:microsoft.com/office/officeart/2005/8/layout/list1"/>
    <dgm:cxn modelId="{4FE365B7-C735-404A-B3C4-15FF5E1E2A43}" type="presParOf" srcId="{A348051A-FF9F-433B-8334-70368FE00F72}" destId="{5F9C670C-E27D-4E3E-8D2D-A2D048E20A05}" srcOrd="6" destOrd="0" presId="urn:microsoft.com/office/officeart/2005/8/layout/list1"/>
    <dgm:cxn modelId="{6434A96C-4584-47C5-B9D3-8A324CA7E8E3}" type="presParOf" srcId="{A348051A-FF9F-433B-8334-70368FE00F72}" destId="{583B4007-5241-4E9B-BFEB-536A4E066CB9}" srcOrd="7" destOrd="0" presId="urn:microsoft.com/office/officeart/2005/8/layout/list1"/>
    <dgm:cxn modelId="{B93E43C9-DC03-4291-9727-FC765C181037}" type="presParOf" srcId="{A348051A-FF9F-433B-8334-70368FE00F72}" destId="{466F3FC3-01BA-4871-B9FE-E00567058813}" srcOrd="8" destOrd="0" presId="urn:microsoft.com/office/officeart/2005/8/layout/list1"/>
    <dgm:cxn modelId="{8872A500-150D-4ABC-8BB4-A33CD39CDE40}" type="presParOf" srcId="{466F3FC3-01BA-4871-B9FE-E00567058813}" destId="{3F5D6300-AB58-4828-A5C4-30902076951E}" srcOrd="0" destOrd="0" presId="urn:microsoft.com/office/officeart/2005/8/layout/list1"/>
    <dgm:cxn modelId="{F4EBD1B3-4E54-42F9-BF5A-B54A5461158A}" type="presParOf" srcId="{466F3FC3-01BA-4871-B9FE-E00567058813}" destId="{6C380C18-4944-404B-B468-830513C0DACF}" srcOrd="1" destOrd="0" presId="urn:microsoft.com/office/officeart/2005/8/layout/list1"/>
    <dgm:cxn modelId="{CE2D0A70-3B34-4E25-9D14-FFE7BAE87EDD}" type="presParOf" srcId="{A348051A-FF9F-433B-8334-70368FE00F72}" destId="{59449053-922A-4AA6-92BC-9270ECA7384D}" srcOrd="9" destOrd="0" presId="urn:microsoft.com/office/officeart/2005/8/layout/list1"/>
    <dgm:cxn modelId="{C48EAD96-0487-48B9-87A8-4871218CFC84}" type="presParOf" srcId="{A348051A-FF9F-433B-8334-70368FE00F72}" destId="{AA3784EF-418F-40E1-8B79-86B23DFA986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A5D39A-DCDF-4C16-9449-7339BABC6CD0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545C5584-174E-44AA-8FC0-C1D252F8C83A}">
      <dgm:prSet phldrT="[文字]" custT="1"/>
      <dgm:spPr/>
      <dgm:t>
        <a:bodyPr/>
        <a:lstStyle/>
        <a:p>
          <a:r>
            <a:rPr lang="zh-TW" altLang="en-US" sz="6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人才</a:t>
          </a:r>
        </a:p>
      </dgm:t>
    </dgm:pt>
    <dgm:pt modelId="{10A6F499-6A1F-4A30-8690-E4F513DA10A8}" type="parTrans" cxnId="{48193476-B003-4C37-93CD-09FCA5EA06AA}">
      <dgm:prSet/>
      <dgm:spPr/>
      <dgm:t>
        <a:bodyPr/>
        <a:lstStyle/>
        <a:p>
          <a:endParaRPr lang="zh-TW" altLang="en-US"/>
        </a:p>
      </dgm:t>
    </dgm:pt>
    <dgm:pt modelId="{84002574-0B8E-46E3-89E9-DE7DEE75399D}" type="sibTrans" cxnId="{48193476-B003-4C37-93CD-09FCA5EA06AA}">
      <dgm:prSet/>
      <dgm:spPr/>
      <dgm:t>
        <a:bodyPr/>
        <a:lstStyle/>
        <a:p>
          <a:endParaRPr lang="zh-TW" altLang="en-US"/>
        </a:p>
      </dgm:t>
    </dgm:pt>
    <dgm:pt modelId="{B6680B73-7EFD-447A-90D9-B74C410D9CC2}">
      <dgm:prSet phldrT="[文字]"/>
      <dgm:spPr/>
      <dgm:t>
        <a:bodyPr/>
        <a:lstStyle/>
        <a:p>
          <a:r>
            <a:rPr lang="zh-TW" dirty="0">
              <a:latin typeface="標楷體" panose="03000509000000000000" pitchFamily="65" charset="-120"/>
              <a:ea typeface="標楷體" panose="03000509000000000000" pitchFamily="65" charset="-120"/>
            </a:rPr>
            <a:t>策略</a:t>
          </a:r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  <a:r>
            <a:rPr lang="zh-TW" dirty="0">
              <a:latin typeface="標楷體" panose="03000509000000000000" pitchFamily="65" charset="-120"/>
              <a:ea typeface="標楷體" panose="03000509000000000000" pitchFamily="65" charset="-120"/>
            </a:rPr>
            <a:t>永續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CA7CF3F-B2F6-4AEE-9C64-2FB215525E8B}" type="parTrans" cxnId="{B5594457-C5B7-4D5F-B352-494C4486CC71}">
      <dgm:prSet/>
      <dgm:spPr/>
      <dgm:t>
        <a:bodyPr/>
        <a:lstStyle/>
        <a:p>
          <a:endParaRPr lang="zh-TW" altLang="en-US"/>
        </a:p>
      </dgm:t>
    </dgm:pt>
    <dgm:pt modelId="{1F56677A-44AF-413D-B3A5-45CBD0F42633}" type="sibTrans" cxnId="{B5594457-C5B7-4D5F-B352-494C4486CC71}">
      <dgm:prSet/>
      <dgm:spPr/>
      <dgm:t>
        <a:bodyPr/>
        <a:lstStyle/>
        <a:p>
          <a:endParaRPr lang="zh-TW" altLang="en-US"/>
        </a:p>
      </dgm:t>
    </dgm:pt>
    <dgm:pt modelId="{0E03CC70-00BD-40F2-8067-099F7F768F0A}">
      <dgm:prSet phldrT="[文字]"/>
      <dgm:spPr/>
      <dgm:t>
        <a:bodyPr/>
        <a:lstStyle/>
        <a:p>
          <a:r>
            <a:rPr lang="zh-TW" dirty="0">
              <a:latin typeface="標楷體" panose="03000509000000000000" pitchFamily="65" charset="-120"/>
              <a:ea typeface="標楷體" panose="03000509000000000000" pitchFamily="65" charset="-120"/>
            </a:rPr>
            <a:t>風險</a:t>
          </a:r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  <a:r>
            <a:rPr lang="zh-TW" dirty="0">
              <a:latin typeface="標楷體" panose="03000509000000000000" pitchFamily="65" charset="-120"/>
              <a:ea typeface="標楷體" panose="03000509000000000000" pitchFamily="65" charset="-120"/>
            </a:rPr>
            <a:t>科技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51DF5B2-7787-4980-931A-0551CBB28720}" type="parTrans" cxnId="{2A97E201-32A9-4DAB-9FE2-8D4E064A5DB9}">
      <dgm:prSet/>
      <dgm:spPr/>
      <dgm:t>
        <a:bodyPr/>
        <a:lstStyle/>
        <a:p>
          <a:endParaRPr lang="zh-TW" altLang="en-US"/>
        </a:p>
      </dgm:t>
    </dgm:pt>
    <dgm:pt modelId="{06A9197B-44A0-47A7-80DC-13B6A938E7B0}" type="sibTrans" cxnId="{2A97E201-32A9-4DAB-9FE2-8D4E064A5DB9}">
      <dgm:prSet/>
      <dgm:spPr/>
      <dgm:t>
        <a:bodyPr/>
        <a:lstStyle/>
        <a:p>
          <a:endParaRPr lang="zh-TW" altLang="en-US"/>
        </a:p>
      </dgm:t>
    </dgm:pt>
    <dgm:pt modelId="{3C2193FA-9E8F-4A53-B55D-05B7B2ED865A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生態 </a:t>
          </a:r>
          <a:r>
            <a:rPr lang="zh-TW" dirty="0">
              <a:latin typeface="標楷體" panose="03000509000000000000" pitchFamily="65" charset="-120"/>
              <a:ea typeface="標楷體" panose="03000509000000000000" pitchFamily="65" charset="-120"/>
            </a:rPr>
            <a:t>公義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E7CF536-9D9C-4FFA-9062-DAB650AAF97D}" type="parTrans" cxnId="{0D787408-7496-445F-AD4B-52BF651E24E6}">
      <dgm:prSet/>
      <dgm:spPr/>
      <dgm:t>
        <a:bodyPr/>
        <a:lstStyle/>
        <a:p>
          <a:endParaRPr lang="zh-TW" altLang="en-US"/>
        </a:p>
      </dgm:t>
    </dgm:pt>
    <dgm:pt modelId="{B1C350E1-ABF2-4B66-A4CF-37BB23C8A545}" type="sibTrans" cxnId="{0D787408-7496-445F-AD4B-52BF651E24E6}">
      <dgm:prSet/>
      <dgm:spPr/>
      <dgm:t>
        <a:bodyPr/>
        <a:lstStyle/>
        <a:p>
          <a:endParaRPr lang="zh-TW" altLang="en-US"/>
        </a:p>
      </dgm:t>
    </dgm:pt>
    <dgm:pt modelId="{AC56B8D5-D92D-4966-B1B0-DF9E83A2BDDA}">
      <dgm:prSet phldrT="[文字]"/>
      <dgm:spPr/>
      <dgm:t>
        <a:bodyPr/>
        <a:lstStyle/>
        <a:p>
          <a:r>
            <a:rPr lang="zh-TW" dirty="0">
              <a:latin typeface="標楷體" panose="03000509000000000000" pitchFamily="65" charset="-120"/>
              <a:ea typeface="標楷體" panose="03000509000000000000" pitchFamily="65" charset="-120"/>
            </a:rPr>
            <a:t>法務</a:t>
          </a:r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  <a:r>
            <a:rPr lang="zh-TW" dirty="0">
              <a:latin typeface="標楷體" panose="03000509000000000000" pitchFamily="65" charset="-120"/>
              <a:ea typeface="標楷體" panose="03000509000000000000" pitchFamily="65" charset="-120"/>
            </a:rPr>
            <a:t>文化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0A7AF1F-27C5-4F0C-8E73-EAA9E80D9C30}" type="parTrans" cxnId="{752C113B-DE95-4758-B872-53D705DF94CC}">
      <dgm:prSet/>
      <dgm:spPr/>
      <dgm:t>
        <a:bodyPr/>
        <a:lstStyle/>
        <a:p>
          <a:endParaRPr lang="zh-TW" altLang="en-US"/>
        </a:p>
      </dgm:t>
    </dgm:pt>
    <dgm:pt modelId="{6ADDC73D-F845-4B65-8CB9-FF9A6773FDBF}" type="sibTrans" cxnId="{752C113B-DE95-4758-B872-53D705DF94CC}">
      <dgm:prSet/>
      <dgm:spPr/>
      <dgm:t>
        <a:bodyPr/>
        <a:lstStyle/>
        <a:p>
          <a:endParaRPr lang="zh-TW" altLang="en-US"/>
        </a:p>
      </dgm:t>
    </dgm:pt>
    <dgm:pt modelId="{BC83C3DE-EEA8-4CD3-8E9B-658473E2F263}" type="pres">
      <dgm:prSet presAssocID="{F4A5D39A-DCDF-4C16-9449-7339BABC6CD0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E37BCDE-03FF-43C7-A2B6-B129EBCEF4ED}" type="pres">
      <dgm:prSet presAssocID="{F4A5D39A-DCDF-4C16-9449-7339BABC6CD0}" presName="matrix" presStyleCnt="0"/>
      <dgm:spPr/>
    </dgm:pt>
    <dgm:pt modelId="{4C8665A7-36DE-4B5B-9700-2091424FE475}" type="pres">
      <dgm:prSet presAssocID="{F4A5D39A-DCDF-4C16-9449-7339BABC6CD0}" presName="tile1" presStyleLbl="node1" presStyleIdx="0" presStyleCnt="4"/>
      <dgm:spPr/>
    </dgm:pt>
    <dgm:pt modelId="{318C9827-F219-4320-B729-1DE366A3FA71}" type="pres">
      <dgm:prSet presAssocID="{F4A5D39A-DCDF-4C16-9449-7339BABC6CD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F6A6FC0-3583-4065-BA2F-59C8F09E8446}" type="pres">
      <dgm:prSet presAssocID="{F4A5D39A-DCDF-4C16-9449-7339BABC6CD0}" presName="tile2" presStyleLbl="node1" presStyleIdx="1" presStyleCnt="4"/>
      <dgm:spPr/>
    </dgm:pt>
    <dgm:pt modelId="{8FBA2D24-998B-4D10-9D64-639E25A1F8DD}" type="pres">
      <dgm:prSet presAssocID="{F4A5D39A-DCDF-4C16-9449-7339BABC6CD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741504A-064D-48DC-9568-A6B2D3FD4353}" type="pres">
      <dgm:prSet presAssocID="{F4A5D39A-DCDF-4C16-9449-7339BABC6CD0}" presName="tile3" presStyleLbl="node1" presStyleIdx="2" presStyleCnt="4"/>
      <dgm:spPr/>
    </dgm:pt>
    <dgm:pt modelId="{9D0F79B5-A11D-458C-A79D-71204474305A}" type="pres">
      <dgm:prSet presAssocID="{F4A5D39A-DCDF-4C16-9449-7339BABC6CD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76C877B-272F-428F-8304-85B6B12813D1}" type="pres">
      <dgm:prSet presAssocID="{F4A5D39A-DCDF-4C16-9449-7339BABC6CD0}" presName="tile4" presStyleLbl="node1" presStyleIdx="3" presStyleCnt="4"/>
      <dgm:spPr/>
    </dgm:pt>
    <dgm:pt modelId="{92EBD714-F14F-47DB-B9F3-4BCC0C5CBDCC}" type="pres">
      <dgm:prSet presAssocID="{F4A5D39A-DCDF-4C16-9449-7339BABC6CD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E594F587-700E-4983-848B-9AC18D5859B7}" type="pres">
      <dgm:prSet presAssocID="{F4A5D39A-DCDF-4C16-9449-7339BABC6CD0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2A97E201-32A9-4DAB-9FE2-8D4E064A5DB9}" srcId="{545C5584-174E-44AA-8FC0-C1D252F8C83A}" destId="{0E03CC70-00BD-40F2-8067-099F7F768F0A}" srcOrd="1" destOrd="0" parTransId="{D51DF5B2-7787-4980-931A-0551CBB28720}" sibTransId="{06A9197B-44A0-47A7-80DC-13B6A938E7B0}"/>
    <dgm:cxn modelId="{0D787408-7496-445F-AD4B-52BF651E24E6}" srcId="{545C5584-174E-44AA-8FC0-C1D252F8C83A}" destId="{3C2193FA-9E8F-4A53-B55D-05B7B2ED865A}" srcOrd="2" destOrd="0" parTransId="{1E7CF536-9D9C-4FFA-9062-DAB650AAF97D}" sibTransId="{B1C350E1-ABF2-4B66-A4CF-37BB23C8A545}"/>
    <dgm:cxn modelId="{3F21F837-2943-4611-86F8-0BA94F0AE5BE}" type="presOf" srcId="{0E03CC70-00BD-40F2-8067-099F7F768F0A}" destId="{8FBA2D24-998B-4D10-9D64-639E25A1F8DD}" srcOrd="1" destOrd="0" presId="urn:microsoft.com/office/officeart/2005/8/layout/matrix1"/>
    <dgm:cxn modelId="{752C113B-DE95-4758-B872-53D705DF94CC}" srcId="{545C5584-174E-44AA-8FC0-C1D252F8C83A}" destId="{AC56B8D5-D92D-4966-B1B0-DF9E83A2BDDA}" srcOrd="3" destOrd="0" parTransId="{30A7AF1F-27C5-4F0C-8E73-EAA9E80D9C30}" sibTransId="{6ADDC73D-F845-4B65-8CB9-FF9A6773FDBF}"/>
    <dgm:cxn modelId="{7FDDC24A-EF85-4ED1-B4C5-EE2DCCABDA2C}" type="presOf" srcId="{AC56B8D5-D92D-4966-B1B0-DF9E83A2BDDA}" destId="{92EBD714-F14F-47DB-B9F3-4BCC0C5CBDCC}" srcOrd="1" destOrd="0" presId="urn:microsoft.com/office/officeart/2005/8/layout/matrix1"/>
    <dgm:cxn modelId="{2D262B4D-C889-4C2D-A53D-C3501CB76936}" type="presOf" srcId="{3C2193FA-9E8F-4A53-B55D-05B7B2ED865A}" destId="{1741504A-064D-48DC-9568-A6B2D3FD4353}" srcOrd="0" destOrd="0" presId="urn:microsoft.com/office/officeart/2005/8/layout/matrix1"/>
    <dgm:cxn modelId="{866E8C70-DA69-4635-9349-238E28B949CA}" type="presOf" srcId="{B6680B73-7EFD-447A-90D9-B74C410D9CC2}" destId="{318C9827-F219-4320-B729-1DE366A3FA71}" srcOrd="1" destOrd="0" presId="urn:microsoft.com/office/officeart/2005/8/layout/matrix1"/>
    <dgm:cxn modelId="{351A0F53-EB4F-411B-9C6A-DAD8103D8F60}" type="presOf" srcId="{F4A5D39A-DCDF-4C16-9449-7339BABC6CD0}" destId="{BC83C3DE-EEA8-4CD3-8E9B-658473E2F263}" srcOrd="0" destOrd="0" presId="urn:microsoft.com/office/officeart/2005/8/layout/matrix1"/>
    <dgm:cxn modelId="{48193476-B003-4C37-93CD-09FCA5EA06AA}" srcId="{F4A5D39A-DCDF-4C16-9449-7339BABC6CD0}" destId="{545C5584-174E-44AA-8FC0-C1D252F8C83A}" srcOrd="0" destOrd="0" parTransId="{10A6F499-6A1F-4A30-8690-E4F513DA10A8}" sibTransId="{84002574-0B8E-46E3-89E9-DE7DEE75399D}"/>
    <dgm:cxn modelId="{B5594457-C5B7-4D5F-B352-494C4486CC71}" srcId="{545C5584-174E-44AA-8FC0-C1D252F8C83A}" destId="{B6680B73-7EFD-447A-90D9-B74C410D9CC2}" srcOrd="0" destOrd="0" parTransId="{5CA7CF3F-B2F6-4AEE-9C64-2FB215525E8B}" sibTransId="{1F56677A-44AF-413D-B3A5-45CBD0F42633}"/>
    <dgm:cxn modelId="{8346609C-F736-4AB0-A8A7-955CC696FDA0}" type="presOf" srcId="{0E03CC70-00BD-40F2-8067-099F7F768F0A}" destId="{CF6A6FC0-3583-4065-BA2F-59C8F09E8446}" srcOrd="0" destOrd="0" presId="urn:microsoft.com/office/officeart/2005/8/layout/matrix1"/>
    <dgm:cxn modelId="{AE742DA0-7C25-488E-9E1A-353A03A57F47}" type="presOf" srcId="{545C5584-174E-44AA-8FC0-C1D252F8C83A}" destId="{E594F587-700E-4983-848B-9AC18D5859B7}" srcOrd="0" destOrd="0" presId="urn:microsoft.com/office/officeart/2005/8/layout/matrix1"/>
    <dgm:cxn modelId="{DBDBFEE2-EADF-4627-84CF-F2E83EC5D522}" type="presOf" srcId="{B6680B73-7EFD-447A-90D9-B74C410D9CC2}" destId="{4C8665A7-36DE-4B5B-9700-2091424FE475}" srcOrd="0" destOrd="0" presId="urn:microsoft.com/office/officeart/2005/8/layout/matrix1"/>
    <dgm:cxn modelId="{4857C9EF-4DAF-4D0A-BEA4-25C83FB80455}" type="presOf" srcId="{AC56B8D5-D92D-4966-B1B0-DF9E83A2BDDA}" destId="{D76C877B-272F-428F-8304-85B6B12813D1}" srcOrd="0" destOrd="0" presId="urn:microsoft.com/office/officeart/2005/8/layout/matrix1"/>
    <dgm:cxn modelId="{FECF37F8-BE0E-4695-9A76-A93F1012AD72}" type="presOf" srcId="{3C2193FA-9E8F-4A53-B55D-05B7B2ED865A}" destId="{9D0F79B5-A11D-458C-A79D-71204474305A}" srcOrd="1" destOrd="0" presId="urn:microsoft.com/office/officeart/2005/8/layout/matrix1"/>
    <dgm:cxn modelId="{D7144B37-04E9-4C50-8F54-58A9EE35B4CA}" type="presParOf" srcId="{BC83C3DE-EEA8-4CD3-8E9B-658473E2F263}" destId="{4E37BCDE-03FF-43C7-A2B6-B129EBCEF4ED}" srcOrd="0" destOrd="0" presId="urn:microsoft.com/office/officeart/2005/8/layout/matrix1"/>
    <dgm:cxn modelId="{30CBEEAB-12AF-4939-9E14-0883E0ECE1EB}" type="presParOf" srcId="{4E37BCDE-03FF-43C7-A2B6-B129EBCEF4ED}" destId="{4C8665A7-36DE-4B5B-9700-2091424FE475}" srcOrd="0" destOrd="0" presId="urn:microsoft.com/office/officeart/2005/8/layout/matrix1"/>
    <dgm:cxn modelId="{2710EE2D-3A6A-4347-B29E-30F849752208}" type="presParOf" srcId="{4E37BCDE-03FF-43C7-A2B6-B129EBCEF4ED}" destId="{318C9827-F219-4320-B729-1DE366A3FA71}" srcOrd="1" destOrd="0" presId="urn:microsoft.com/office/officeart/2005/8/layout/matrix1"/>
    <dgm:cxn modelId="{D03945A1-88C9-4E9A-BA81-6B3D2C1624AE}" type="presParOf" srcId="{4E37BCDE-03FF-43C7-A2B6-B129EBCEF4ED}" destId="{CF6A6FC0-3583-4065-BA2F-59C8F09E8446}" srcOrd="2" destOrd="0" presId="urn:microsoft.com/office/officeart/2005/8/layout/matrix1"/>
    <dgm:cxn modelId="{97C0DDEB-916B-4D7A-B868-3D3CD985CEB9}" type="presParOf" srcId="{4E37BCDE-03FF-43C7-A2B6-B129EBCEF4ED}" destId="{8FBA2D24-998B-4D10-9D64-639E25A1F8DD}" srcOrd="3" destOrd="0" presId="urn:microsoft.com/office/officeart/2005/8/layout/matrix1"/>
    <dgm:cxn modelId="{0127F8A8-CB40-430B-90A2-EEFC8A9A4194}" type="presParOf" srcId="{4E37BCDE-03FF-43C7-A2B6-B129EBCEF4ED}" destId="{1741504A-064D-48DC-9568-A6B2D3FD4353}" srcOrd="4" destOrd="0" presId="urn:microsoft.com/office/officeart/2005/8/layout/matrix1"/>
    <dgm:cxn modelId="{E852218B-BE3D-4EFA-8AC6-E07B44786F32}" type="presParOf" srcId="{4E37BCDE-03FF-43C7-A2B6-B129EBCEF4ED}" destId="{9D0F79B5-A11D-458C-A79D-71204474305A}" srcOrd="5" destOrd="0" presId="urn:microsoft.com/office/officeart/2005/8/layout/matrix1"/>
    <dgm:cxn modelId="{1916CFF6-D77D-45C4-A851-785325A04F17}" type="presParOf" srcId="{4E37BCDE-03FF-43C7-A2B6-B129EBCEF4ED}" destId="{D76C877B-272F-428F-8304-85B6B12813D1}" srcOrd="6" destOrd="0" presId="urn:microsoft.com/office/officeart/2005/8/layout/matrix1"/>
    <dgm:cxn modelId="{8DA2F4B5-51A6-43EA-AAC4-308E4C0C368A}" type="presParOf" srcId="{4E37BCDE-03FF-43C7-A2B6-B129EBCEF4ED}" destId="{92EBD714-F14F-47DB-B9F3-4BCC0C5CBDCC}" srcOrd="7" destOrd="0" presId="urn:microsoft.com/office/officeart/2005/8/layout/matrix1"/>
    <dgm:cxn modelId="{7AAA4591-ECD1-4216-BD53-34A5E620008C}" type="presParOf" srcId="{BC83C3DE-EEA8-4CD3-8E9B-658473E2F263}" destId="{E594F587-700E-4983-848B-9AC18D5859B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29BFCE-52B4-4B3B-8C8A-9E55E9399C80}">
      <dsp:nvSpPr>
        <dsp:cNvPr id="0" name=""/>
        <dsp:cNvSpPr/>
      </dsp:nvSpPr>
      <dsp:spPr>
        <a:xfrm>
          <a:off x="0" y="0"/>
          <a:ext cx="8938260" cy="13054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100" kern="1200" dirty="0">
              <a:latin typeface="標楷體" panose="03000509000000000000" pitchFamily="65" charset="-120"/>
              <a:ea typeface="標楷體" panose="03000509000000000000" pitchFamily="65" charset="-120"/>
            </a:rPr>
            <a:t>通天下之志 通天下之故</a:t>
          </a:r>
        </a:p>
      </dsp:txBody>
      <dsp:txXfrm>
        <a:off x="38234" y="38234"/>
        <a:ext cx="7529629" cy="1228933"/>
      </dsp:txXfrm>
    </dsp:sp>
    <dsp:sp modelId="{DFC26209-17E0-40A8-A218-3E0F94459B27}">
      <dsp:nvSpPr>
        <dsp:cNvPr id="0" name=""/>
        <dsp:cNvSpPr/>
      </dsp:nvSpPr>
      <dsp:spPr>
        <a:xfrm>
          <a:off x="788669" y="1522968"/>
          <a:ext cx="8938260" cy="1305401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100" kern="1200" dirty="0">
              <a:latin typeface="標楷體" panose="03000509000000000000" pitchFamily="65" charset="-120"/>
              <a:ea typeface="標楷體" panose="03000509000000000000" pitchFamily="65" charset="-120"/>
            </a:rPr>
            <a:t>斷天下之疑 除天下之患</a:t>
          </a:r>
        </a:p>
      </dsp:txBody>
      <dsp:txXfrm>
        <a:off x="826903" y="1561202"/>
        <a:ext cx="7224611" cy="1228933"/>
      </dsp:txXfrm>
    </dsp:sp>
    <dsp:sp modelId="{381E7E8A-66F5-44B1-B570-FECA359B2CA7}">
      <dsp:nvSpPr>
        <dsp:cNvPr id="0" name=""/>
        <dsp:cNvSpPr/>
      </dsp:nvSpPr>
      <dsp:spPr>
        <a:xfrm>
          <a:off x="1577339" y="3045936"/>
          <a:ext cx="8938260" cy="1305401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100" kern="1200" dirty="0">
              <a:latin typeface="標楷體" panose="03000509000000000000" pitchFamily="65" charset="-120"/>
              <a:ea typeface="標楷體" panose="03000509000000000000" pitchFamily="65" charset="-120"/>
            </a:rPr>
            <a:t>定天下之業 成天下之務</a:t>
          </a:r>
        </a:p>
      </dsp:txBody>
      <dsp:txXfrm>
        <a:off x="1615573" y="3084170"/>
        <a:ext cx="7224611" cy="1228933"/>
      </dsp:txXfrm>
    </dsp:sp>
    <dsp:sp modelId="{E85416A4-2696-40BC-8042-153CAAB5ACA4}">
      <dsp:nvSpPr>
        <dsp:cNvPr id="0" name=""/>
        <dsp:cNvSpPr/>
      </dsp:nvSpPr>
      <dsp:spPr>
        <a:xfrm>
          <a:off x="8089749" y="989929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>
        <a:off x="8280664" y="989929"/>
        <a:ext cx="466680" cy="638504"/>
      </dsp:txXfrm>
    </dsp:sp>
    <dsp:sp modelId="{145D1BDA-8910-4F4F-82F6-E35532FC8C20}">
      <dsp:nvSpPr>
        <dsp:cNvPr id="0" name=""/>
        <dsp:cNvSpPr/>
      </dsp:nvSpPr>
      <dsp:spPr>
        <a:xfrm>
          <a:off x="8878419" y="2504195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>
        <a:off x="9069334" y="2504195"/>
        <a:ext cx="466680" cy="6385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8CA803-8C68-4DEF-A53C-97E860A6C505}">
      <dsp:nvSpPr>
        <dsp:cNvPr id="0" name=""/>
        <dsp:cNvSpPr/>
      </dsp:nvSpPr>
      <dsp:spPr>
        <a:xfrm>
          <a:off x="1188368" y="37941"/>
          <a:ext cx="8138862" cy="1184895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188102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標楷體" panose="03000509000000000000" pitchFamily="65" charset="-120"/>
              <a:ea typeface="標楷體" panose="03000509000000000000" pitchFamily="65" charset="-120"/>
            </a:rPr>
            <a:t>自我經略</a:t>
          </a:r>
        </a:p>
      </dsp:txBody>
      <dsp:txXfrm>
        <a:off x="1188368" y="334165"/>
        <a:ext cx="7842638" cy="592447"/>
      </dsp:txXfrm>
    </dsp:sp>
    <dsp:sp modelId="{FF5A7072-C022-48DE-916A-8C10EE79BBE2}">
      <dsp:nvSpPr>
        <dsp:cNvPr id="0" name=""/>
        <dsp:cNvSpPr/>
      </dsp:nvSpPr>
      <dsp:spPr>
        <a:xfrm>
          <a:off x="1188368" y="953600"/>
          <a:ext cx="1876007" cy="21917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內修</a:t>
          </a:r>
          <a:endParaRPr lang="en-US" altLang="zh-TW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內聖</a:t>
          </a:r>
          <a:endParaRPr lang="en-US" altLang="zh-TW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士君子</a:t>
          </a:r>
          <a:endParaRPr lang="en-US" altLang="zh-TW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大丈夫</a:t>
          </a:r>
          <a:endParaRPr lang="en-US" altLang="zh-TW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大人</a:t>
          </a:r>
        </a:p>
      </dsp:txBody>
      <dsp:txXfrm>
        <a:off x="1188368" y="953600"/>
        <a:ext cx="1876007" cy="2191700"/>
      </dsp:txXfrm>
    </dsp:sp>
    <dsp:sp modelId="{978E4D76-6C25-4600-ADB9-85FC2710457C}">
      <dsp:nvSpPr>
        <dsp:cNvPr id="0" name=""/>
        <dsp:cNvSpPr/>
      </dsp:nvSpPr>
      <dsp:spPr>
        <a:xfrm>
          <a:off x="3064376" y="432767"/>
          <a:ext cx="6262854" cy="1184895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188102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標楷體" panose="03000509000000000000" pitchFamily="65" charset="-120"/>
              <a:ea typeface="標楷體" panose="03000509000000000000" pitchFamily="65" charset="-120"/>
            </a:rPr>
            <a:t>組織經略</a:t>
          </a:r>
        </a:p>
      </dsp:txBody>
      <dsp:txXfrm>
        <a:off x="3064376" y="728991"/>
        <a:ext cx="5966630" cy="592447"/>
      </dsp:txXfrm>
    </dsp:sp>
    <dsp:sp modelId="{E1459A06-6B0B-4E7E-B424-D88213FAA880}">
      <dsp:nvSpPr>
        <dsp:cNvPr id="0" name=""/>
        <dsp:cNvSpPr/>
      </dsp:nvSpPr>
      <dsp:spPr>
        <a:xfrm>
          <a:off x="3064376" y="1348425"/>
          <a:ext cx="1876007" cy="21358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參與群組</a:t>
          </a:r>
          <a:endParaRPr lang="en-US" altLang="zh-TW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領導團隊</a:t>
          </a:r>
          <a:endParaRPr lang="en-US" altLang="zh-TW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建立新群</a:t>
          </a:r>
          <a:endParaRPr lang="en-US" altLang="zh-TW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跨域領導</a:t>
          </a:r>
          <a:endParaRPr lang="en-US" altLang="zh-TW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彙總整合</a:t>
          </a:r>
        </a:p>
      </dsp:txBody>
      <dsp:txXfrm>
        <a:off x="3064376" y="1348425"/>
        <a:ext cx="1876007" cy="2135836"/>
      </dsp:txXfrm>
    </dsp:sp>
    <dsp:sp modelId="{668E22EC-2715-4449-9F3E-FE58ADC8EE65}">
      <dsp:nvSpPr>
        <dsp:cNvPr id="0" name=""/>
        <dsp:cNvSpPr/>
      </dsp:nvSpPr>
      <dsp:spPr>
        <a:xfrm>
          <a:off x="4940384" y="827592"/>
          <a:ext cx="4386846" cy="1184895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188102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標楷體" panose="03000509000000000000" pitchFamily="65" charset="-120"/>
              <a:ea typeface="標楷體" panose="03000509000000000000" pitchFamily="65" charset="-120"/>
            </a:rPr>
            <a:t>統整經略</a:t>
          </a:r>
        </a:p>
      </dsp:txBody>
      <dsp:txXfrm>
        <a:off x="4940384" y="1123816"/>
        <a:ext cx="4090622" cy="592447"/>
      </dsp:txXfrm>
    </dsp:sp>
    <dsp:sp modelId="{C6BB60CD-D656-4F55-AAA7-67DE64FDC1BF}">
      <dsp:nvSpPr>
        <dsp:cNvPr id="0" name=""/>
        <dsp:cNvSpPr/>
      </dsp:nvSpPr>
      <dsp:spPr>
        <a:xfrm>
          <a:off x="4940384" y="1743251"/>
          <a:ext cx="1876007" cy="21501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選擇決策</a:t>
          </a:r>
          <a:endParaRPr lang="en-US" altLang="zh-TW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善用資源</a:t>
          </a:r>
          <a:endParaRPr lang="en-US" altLang="zh-TW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溝通協調</a:t>
          </a:r>
          <a:endParaRPr lang="en-US" altLang="zh-TW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與時俱進</a:t>
          </a:r>
          <a:endParaRPr lang="en-US" altLang="zh-TW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永續發展</a:t>
          </a:r>
        </a:p>
      </dsp:txBody>
      <dsp:txXfrm>
        <a:off x="4940384" y="1743251"/>
        <a:ext cx="1876007" cy="2150117"/>
      </dsp:txXfrm>
    </dsp:sp>
    <dsp:sp modelId="{80F8158B-7AB3-44F8-ACF6-968FBF0B4FD3}">
      <dsp:nvSpPr>
        <dsp:cNvPr id="0" name=""/>
        <dsp:cNvSpPr/>
      </dsp:nvSpPr>
      <dsp:spPr>
        <a:xfrm>
          <a:off x="6816392" y="1222417"/>
          <a:ext cx="2510838" cy="1184895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188102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標楷體" panose="03000509000000000000" pitchFamily="65" charset="-120"/>
              <a:ea typeface="標楷體" panose="03000509000000000000" pitchFamily="65" charset="-120"/>
            </a:rPr>
            <a:t>天下經略</a:t>
          </a:r>
        </a:p>
      </dsp:txBody>
      <dsp:txXfrm>
        <a:off x="6816392" y="1518641"/>
        <a:ext cx="2214614" cy="592447"/>
      </dsp:txXfrm>
    </dsp:sp>
    <dsp:sp modelId="{C3A711C4-BEDC-4056-AB8C-1431B1AB3CF9}">
      <dsp:nvSpPr>
        <dsp:cNvPr id="0" name=""/>
        <dsp:cNvSpPr/>
      </dsp:nvSpPr>
      <dsp:spPr>
        <a:xfrm>
          <a:off x="6816392" y="2138076"/>
          <a:ext cx="1893099" cy="21753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跨界合作</a:t>
          </a:r>
          <a:endParaRPr lang="en-US" altLang="zh-TW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策略聯盟</a:t>
          </a:r>
          <a:endParaRPr lang="en-US" altLang="zh-TW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濟弱扶傾</a:t>
          </a:r>
          <a:endParaRPr lang="en-US" altLang="zh-TW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遏惡揚善</a:t>
          </a:r>
          <a:endParaRPr lang="en-US" altLang="zh-TW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anose="03000509000000000000" pitchFamily="65" charset="-120"/>
              <a:ea typeface="標楷體" panose="03000509000000000000" pitchFamily="65" charset="-120"/>
            </a:rPr>
            <a:t>天下一家</a:t>
          </a:r>
        </a:p>
      </dsp:txBody>
      <dsp:txXfrm>
        <a:off x="6816392" y="2138076"/>
        <a:ext cx="1893099" cy="21753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438EA-F2D2-4FCB-A501-0B60F8522614}">
      <dsp:nvSpPr>
        <dsp:cNvPr id="0" name=""/>
        <dsp:cNvSpPr/>
      </dsp:nvSpPr>
      <dsp:spPr>
        <a:xfrm>
          <a:off x="5936608" y="2958909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533927"/>
              <a:satOff val="-27185"/>
              <a:lumOff val="64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000" kern="1200" dirty="0">
              <a:latin typeface="標楷體" panose="03000509000000000000" pitchFamily="65" charset="-120"/>
              <a:ea typeface="標楷體" panose="03000509000000000000" pitchFamily="65" charset="-120"/>
            </a:rPr>
            <a:t>為德</a:t>
          </a:r>
        </a:p>
      </dsp:txBody>
      <dsp:txXfrm>
        <a:off x="6612064" y="3337603"/>
        <a:ext cx="1443518" cy="983147"/>
      </dsp:txXfrm>
    </dsp:sp>
    <dsp:sp modelId="{947302B4-AA19-447A-8C89-B18DDE7173DD}">
      <dsp:nvSpPr>
        <dsp:cNvPr id="0" name=""/>
        <dsp:cNvSpPr/>
      </dsp:nvSpPr>
      <dsp:spPr>
        <a:xfrm>
          <a:off x="2429430" y="2958909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000" kern="1200" dirty="0">
              <a:latin typeface="標楷體" panose="03000509000000000000" pitchFamily="65" charset="-120"/>
              <a:ea typeface="標楷體" panose="03000509000000000000" pitchFamily="65" charset="-120"/>
            </a:rPr>
            <a:t>頂立</a:t>
          </a:r>
        </a:p>
      </dsp:txBody>
      <dsp:txXfrm>
        <a:off x="2460017" y="3337603"/>
        <a:ext cx="1443518" cy="983147"/>
      </dsp:txXfrm>
    </dsp:sp>
    <dsp:sp modelId="{1679A785-7184-4614-A004-E76F46659313}">
      <dsp:nvSpPr>
        <dsp:cNvPr id="0" name=""/>
        <dsp:cNvSpPr/>
      </dsp:nvSpPr>
      <dsp:spPr>
        <a:xfrm>
          <a:off x="5936608" y="0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266964"/>
              <a:satOff val="-13592"/>
              <a:lumOff val="32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000" kern="1200" dirty="0">
              <a:latin typeface="標楷體" panose="03000509000000000000" pitchFamily="65" charset="-120"/>
              <a:ea typeface="標楷體" panose="03000509000000000000" pitchFamily="65" charset="-120"/>
            </a:rPr>
            <a:t>為學</a:t>
          </a:r>
        </a:p>
      </dsp:txBody>
      <dsp:txXfrm>
        <a:off x="6612064" y="30587"/>
        <a:ext cx="1443518" cy="983147"/>
      </dsp:txXfrm>
    </dsp:sp>
    <dsp:sp modelId="{F46C116D-B4F2-4BCE-BBB5-8FDA8F3C9967}">
      <dsp:nvSpPr>
        <dsp:cNvPr id="0" name=""/>
        <dsp:cNvSpPr/>
      </dsp:nvSpPr>
      <dsp:spPr>
        <a:xfrm>
          <a:off x="2429430" y="0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000" kern="1200" dirty="0">
              <a:latin typeface="標楷體" panose="03000509000000000000" pitchFamily="65" charset="-120"/>
              <a:ea typeface="標楷體" panose="03000509000000000000" pitchFamily="65" charset="-120"/>
            </a:rPr>
            <a:t>為人</a:t>
          </a:r>
        </a:p>
      </dsp:txBody>
      <dsp:txXfrm>
        <a:off x="2460017" y="30587"/>
        <a:ext cx="1443518" cy="983147"/>
      </dsp:txXfrm>
    </dsp:sp>
    <dsp:sp modelId="{CB854B16-4DEB-41FF-8326-F9967A72FED6}">
      <dsp:nvSpPr>
        <dsp:cNvPr id="0" name=""/>
        <dsp:cNvSpPr/>
      </dsp:nvSpPr>
      <dsp:spPr>
        <a:xfrm>
          <a:off x="3330157" y="248026"/>
          <a:ext cx="1884129" cy="1884129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3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率性</a:t>
          </a:r>
        </a:p>
      </dsp:txBody>
      <dsp:txXfrm>
        <a:off x="3882006" y="799875"/>
        <a:ext cx="1332280" cy="1332280"/>
      </dsp:txXfrm>
    </dsp:sp>
    <dsp:sp modelId="{BA0394DA-3418-4D63-AC34-C3EC30679A00}">
      <dsp:nvSpPr>
        <dsp:cNvPr id="0" name=""/>
        <dsp:cNvSpPr/>
      </dsp:nvSpPr>
      <dsp:spPr>
        <a:xfrm rot="5400000">
          <a:off x="5301313" y="248026"/>
          <a:ext cx="1884129" cy="1884129"/>
        </a:xfrm>
        <a:prstGeom prst="pieWedge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300" kern="1200" dirty="0">
              <a:latin typeface="標楷體" panose="03000509000000000000" pitchFamily="65" charset="-120"/>
              <a:ea typeface="標楷體" panose="03000509000000000000" pitchFamily="65" charset="-120"/>
            </a:rPr>
            <a:t>敬師</a:t>
          </a:r>
        </a:p>
      </dsp:txBody>
      <dsp:txXfrm rot="-5400000">
        <a:off x="5301313" y="799875"/>
        <a:ext cx="1332280" cy="1332280"/>
      </dsp:txXfrm>
    </dsp:sp>
    <dsp:sp modelId="{25933BA6-DF3B-4BB6-9FC1-B65BC7451D64}">
      <dsp:nvSpPr>
        <dsp:cNvPr id="0" name=""/>
        <dsp:cNvSpPr/>
      </dsp:nvSpPr>
      <dsp:spPr>
        <a:xfrm rot="10800000">
          <a:off x="5301313" y="2219182"/>
          <a:ext cx="1884129" cy="1884129"/>
        </a:xfrm>
        <a:prstGeom prst="pieWedge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300" kern="1200" dirty="0">
              <a:latin typeface="標楷體" panose="03000509000000000000" pitchFamily="65" charset="-120"/>
              <a:ea typeface="標楷體" panose="03000509000000000000" pitchFamily="65" charset="-120"/>
            </a:rPr>
            <a:t>誠信</a:t>
          </a:r>
        </a:p>
      </dsp:txBody>
      <dsp:txXfrm rot="10800000">
        <a:off x="5301313" y="2219182"/>
        <a:ext cx="1332280" cy="1332280"/>
      </dsp:txXfrm>
    </dsp:sp>
    <dsp:sp modelId="{88566AA9-0850-4283-AFAD-1B0977C3BF60}">
      <dsp:nvSpPr>
        <dsp:cNvPr id="0" name=""/>
        <dsp:cNvSpPr/>
      </dsp:nvSpPr>
      <dsp:spPr>
        <a:xfrm rot="16200000">
          <a:off x="3330157" y="2219182"/>
          <a:ext cx="1884129" cy="1884129"/>
        </a:xfrm>
        <a:prstGeom prst="pieWedg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300" kern="1200" dirty="0">
              <a:latin typeface="標楷體" panose="03000509000000000000" pitchFamily="65" charset="-120"/>
              <a:ea typeface="標楷體" panose="03000509000000000000" pitchFamily="65" charset="-120"/>
            </a:rPr>
            <a:t>精一</a:t>
          </a:r>
        </a:p>
      </dsp:txBody>
      <dsp:txXfrm rot="5400000">
        <a:off x="3882006" y="2219182"/>
        <a:ext cx="1332280" cy="1332280"/>
      </dsp:txXfrm>
    </dsp:sp>
    <dsp:sp modelId="{F277D7A5-F5E0-4447-BB18-1ACE3356CADE}">
      <dsp:nvSpPr>
        <dsp:cNvPr id="0" name=""/>
        <dsp:cNvSpPr/>
      </dsp:nvSpPr>
      <dsp:spPr>
        <a:xfrm>
          <a:off x="4932537" y="1784048"/>
          <a:ext cx="650525" cy="565673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D5255E-EE44-4DFD-B913-F8B33589FA93}">
      <dsp:nvSpPr>
        <dsp:cNvPr id="0" name=""/>
        <dsp:cNvSpPr/>
      </dsp:nvSpPr>
      <dsp:spPr>
        <a:xfrm rot="10800000">
          <a:off x="4932537" y="2001615"/>
          <a:ext cx="650525" cy="565673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5B2B0-2DB5-48A1-9E10-5369036BF4A6}">
      <dsp:nvSpPr>
        <dsp:cNvPr id="0" name=""/>
        <dsp:cNvSpPr/>
      </dsp:nvSpPr>
      <dsp:spPr>
        <a:xfrm>
          <a:off x="0" y="41742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98CA3A-290F-41F4-9AF0-6B3163965BDF}">
      <dsp:nvSpPr>
        <dsp:cNvPr id="0" name=""/>
        <dsp:cNvSpPr/>
      </dsp:nvSpPr>
      <dsp:spPr>
        <a:xfrm>
          <a:off x="525780" y="63189"/>
          <a:ext cx="7360920" cy="7084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400" kern="12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rPr>
            <a:t>黃帝學大顚，顓頊學録圖</a:t>
          </a:r>
          <a:endParaRPr lang="zh-TW" altLang="en-US" sz="4400" kern="1200" dirty="0"/>
        </a:p>
      </dsp:txBody>
      <dsp:txXfrm>
        <a:off x="560365" y="97774"/>
        <a:ext cx="7291750" cy="639310"/>
      </dsp:txXfrm>
    </dsp:sp>
    <dsp:sp modelId="{F0AF2D28-3275-4E69-960B-97989B236493}">
      <dsp:nvSpPr>
        <dsp:cNvPr id="0" name=""/>
        <dsp:cNvSpPr/>
      </dsp:nvSpPr>
      <dsp:spPr>
        <a:xfrm>
          <a:off x="0" y="150606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7148A0-240F-46FA-BCAD-171340BF7787}">
      <dsp:nvSpPr>
        <dsp:cNvPr id="0" name=""/>
        <dsp:cNvSpPr/>
      </dsp:nvSpPr>
      <dsp:spPr>
        <a:xfrm>
          <a:off x="525780" y="1151829"/>
          <a:ext cx="7360920" cy="70848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400" kern="12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rPr>
            <a:t>堯學尹壽，舜學務成昭</a:t>
          </a:r>
          <a:endParaRPr lang="zh-TW" altLang="en-US" sz="4400" kern="1200" dirty="0"/>
        </a:p>
      </dsp:txBody>
      <dsp:txXfrm>
        <a:off x="560365" y="1186414"/>
        <a:ext cx="7291750" cy="639310"/>
      </dsp:txXfrm>
    </dsp:sp>
    <dsp:sp modelId="{178B5DC1-F733-4E94-B783-19CA5ED8F261}">
      <dsp:nvSpPr>
        <dsp:cNvPr id="0" name=""/>
        <dsp:cNvSpPr/>
      </dsp:nvSpPr>
      <dsp:spPr>
        <a:xfrm>
          <a:off x="0" y="259470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D25E16-901F-485B-95AE-A61DCBE7D10E}">
      <dsp:nvSpPr>
        <dsp:cNvPr id="0" name=""/>
        <dsp:cNvSpPr/>
      </dsp:nvSpPr>
      <dsp:spPr>
        <a:xfrm>
          <a:off x="525780" y="2240469"/>
          <a:ext cx="7360920" cy="70848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400" kern="12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rPr>
            <a:t>禹學西王國，湯學威子伯</a:t>
          </a:r>
          <a:endParaRPr lang="zh-TW" altLang="en-US" sz="4400" kern="1200" dirty="0"/>
        </a:p>
      </dsp:txBody>
      <dsp:txXfrm>
        <a:off x="560365" y="2275054"/>
        <a:ext cx="7291750" cy="639310"/>
      </dsp:txXfrm>
    </dsp:sp>
    <dsp:sp modelId="{72778B04-C5FA-4A10-AC30-9BAE82AD6016}">
      <dsp:nvSpPr>
        <dsp:cNvPr id="0" name=""/>
        <dsp:cNvSpPr/>
      </dsp:nvSpPr>
      <dsp:spPr>
        <a:xfrm>
          <a:off x="0" y="3683349"/>
          <a:ext cx="10515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2B517-3028-478C-BFFD-F9B1AEA5CA4C}">
      <dsp:nvSpPr>
        <dsp:cNvPr id="0" name=""/>
        <dsp:cNvSpPr/>
      </dsp:nvSpPr>
      <dsp:spPr>
        <a:xfrm>
          <a:off x="525780" y="3329109"/>
          <a:ext cx="7360920" cy="7084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400" kern="12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rPr>
            <a:t>文王學子期，武王學虢叔</a:t>
          </a:r>
          <a:endParaRPr lang="zh-TW" altLang="en-US" sz="4400" kern="1200" dirty="0"/>
        </a:p>
      </dsp:txBody>
      <dsp:txXfrm>
        <a:off x="560365" y="3363694"/>
        <a:ext cx="7291750" cy="6393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7A2A0-819D-4028-96C6-F6B84B7E0BB3}">
      <dsp:nvSpPr>
        <dsp:cNvPr id="0" name=""/>
        <dsp:cNvSpPr/>
      </dsp:nvSpPr>
      <dsp:spPr>
        <a:xfrm>
          <a:off x="0" y="506528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D4763D-2E14-4921-A066-B350C4E4F2A9}">
      <dsp:nvSpPr>
        <dsp:cNvPr id="0" name=""/>
        <dsp:cNvSpPr/>
      </dsp:nvSpPr>
      <dsp:spPr>
        <a:xfrm>
          <a:off x="525780" y="19448"/>
          <a:ext cx="7360920" cy="974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kern="1200" dirty="0">
              <a:latin typeface="標楷體" panose="03000509000000000000" pitchFamily="65" charset="-120"/>
              <a:ea typeface="標楷體" panose="03000509000000000000" pitchFamily="65" charset="-120"/>
            </a:rPr>
            <a:t>茲唯三公，論道經邦，燮理陰陽</a:t>
          </a:r>
        </a:p>
      </dsp:txBody>
      <dsp:txXfrm>
        <a:off x="573335" y="67003"/>
        <a:ext cx="7265810" cy="879050"/>
      </dsp:txXfrm>
    </dsp:sp>
    <dsp:sp modelId="{5F9C670C-E27D-4E3E-8D2D-A2D048E20A05}">
      <dsp:nvSpPr>
        <dsp:cNvPr id="0" name=""/>
        <dsp:cNvSpPr/>
      </dsp:nvSpPr>
      <dsp:spPr>
        <a:xfrm>
          <a:off x="0" y="200340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B3D220-A7AB-4ACB-BCB8-DF8AE9F2FDB8}">
      <dsp:nvSpPr>
        <dsp:cNvPr id="0" name=""/>
        <dsp:cNvSpPr/>
      </dsp:nvSpPr>
      <dsp:spPr>
        <a:xfrm>
          <a:off x="525780" y="1516329"/>
          <a:ext cx="7360920" cy="97416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kern="1200" dirty="0">
              <a:latin typeface="標楷體" panose="03000509000000000000" pitchFamily="65" charset="-120"/>
              <a:ea typeface="標楷體" panose="03000509000000000000" pitchFamily="65" charset="-120"/>
            </a:rPr>
            <a:t>兼德而至，謂之中庸，三材皆備</a:t>
          </a:r>
        </a:p>
      </dsp:txBody>
      <dsp:txXfrm>
        <a:off x="573335" y="1563884"/>
        <a:ext cx="7265810" cy="879050"/>
      </dsp:txXfrm>
    </dsp:sp>
    <dsp:sp modelId="{AA3784EF-418F-40E1-8B79-86B23DFA986D}">
      <dsp:nvSpPr>
        <dsp:cNvPr id="0" name=""/>
        <dsp:cNvSpPr/>
      </dsp:nvSpPr>
      <dsp:spPr>
        <a:xfrm>
          <a:off x="0" y="350028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380C18-4944-404B-B468-830513C0DACF}">
      <dsp:nvSpPr>
        <dsp:cNvPr id="0" name=""/>
        <dsp:cNvSpPr/>
      </dsp:nvSpPr>
      <dsp:spPr>
        <a:xfrm>
          <a:off x="525780" y="3013209"/>
          <a:ext cx="7360920" cy="9741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kern="1200" dirty="0">
              <a:latin typeface="標楷體" panose="03000509000000000000" pitchFamily="65" charset="-120"/>
              <a:ea typeface="標楷體" panose="03000509000000000000" pitchFamily="65" charset="-120"/>
            </a:rPr>
            <a:t>德厲風俗，法正天下，術謀廟勝</a:t>
          </a:r>
        </a:p>
      </dsp:txBody>
      <dsp:txXfrm>
        <a:off x="573335" y="3060764"/>
        <a:ext cx="7265810" cy="8790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665A7-36DE-4B5B-9700-2091424FE475}">
      <dsp:nvSpPr>
        <dsp:cNvPr id="0" name=""/>
        <dsp:cNvSpPr/>
      </dsp:nvSpPr>
      <dsp:spPr>
        <a:xfrm rot="16200000">
          <a:off x="1541065" y="-1541065"/>
          <a:ext cx="2175669" cy="525780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160" tIns="391160" rIns="391160" bIns="39116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5500" kern="1200" dirty="0">
              <a:latin typeface="標楷體" panose="03000509000000000000" pitchFamily="65" charset="-120"/>
              <a:ea typeface="標楷體" panose="03000509000000000000" pitchFamily="65" charset="-120"/>
            </a:rPr>
            <a:t>策略</a:t>
          </a:r>
          <a:r>
            <a:rPr lang="zh-TW" altLang="en-US" sz="5500" kern="1200" dirty="0"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  <a:r>
            <a:rPr lang="zh-TW" sz="5500" kern="1200" dirty="0">
              <a:latin typeface="標楷體" panose="03000509000000000000" pitchFamily="65" charset="-120"/>
              <a:ea typeface="標楷體" panose="03000509000000000000" pitchFamily="65" charset="-120"/>
            </a:rPr>
            <a:t>永續</a:t>
          </a:r>
          <a:endParaRPr lang="zh-TW" altLang="en-US" sz="55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5400000">
        <a:off x="0" y="0"/>
        <a:ext cx="5257800" cy="1631751"/>
      </dsp:txXfrm>
    </dsp:sp>
    <dsp:sp modelId="{CF6A6FC0-3583-4065-BA2F-59C8F09E8446}">
      <dsp:nvSpPr>
        <dsp:cNvPr id="0" name=""/>
        <dsp:cNvSpPr/>
      </dsp:nvSpPr>
      <dsp:spPr>
        <a:xfrm>
          <a:off x="5257800" y="0"/>
          <a:ext cx="5257800" cy="2175669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160" tIns="391160" rIns="391160" bIns="39116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5500" kern="1200" dirty="0">
              <a:latin typeface="標楷體" panose="03000509000000000000" pitchFamily="65" charset="-120"/>
              <a:ea typeface="標楷體" panose="03000509000000000000" pitchFamily="65" charset="-120"/>
            </a:rPr>
            <a:t>風險</a:t>
          </a:r>
          <a:r>
            <a:rPr lang="zh-TW" altLang="en-US" sz="5500" kern="1200" dirty="0"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  <a:r>
            <a:rPr lang="zh-TW" sz="5500" kern="1200" dirty="0">
              <a:latin typeface="標楷體" panose="03000509000000000000" pitchFamily="65" charset="-120"/>
              <a:ea typeface="標楷體" panose="03000509000000000000" pitchFamily="65" charset="-120"/>
            </a:rPr>
            <a:t>科技</a:t>
          </a:r>
          <a:endParaRPr lang="zh-TW" altLang="en-US" sz="55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257800" y="0"/>
        <a:ext cx="5257800" cy="1631751"/>
      </dsp:txXfrm>
    </dsp:sp>
    <dsp:sp modelId="{1741504A-064D-48DC-9568-A6B2D3FD4353}">
      <dsp:nvSpPr>
        <dsp:cNvPr id="0" name=""/>
        <dsp:cNvSpPr/>
      </dsp:nvSpPr>
      <dsp:spPr>
        <a:xfrm rot="10800000">
          <a:off x="0" y="2175669"/>
          <a:ext cx="5257800" cy="2175669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160" tIns="391160" rIns="391160" bIns="39116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500" kern="1200" dirty="0">
              <a:latin typeface="標楷體" panose="03000509000000000000" pitchFamily="65" charset="-120"/>
              <a:ea typeface="標楷體" panose="03000509000000000000" pitchFamily="65" charset="-120"/>
            </a:rPr>
            <a:t>生態 </a:t>
          </a:r>
          <a:r>
            <a:rPr lang="zh-TW" sz="5500" kern="1200" dirty="0">
              <a:latin typeface="標楷體" panose="03000509000000000000" pitchFamily="65" charset="-120"/>
              <a:ea typeface="標楷體" panose="03000509000000000000" pitchFamily="65" charset="-120"/>
            </a:rPr>
            <a:t>公義</a:t>
          </a:r>
          <a:endParaRPr lang="zh-TW" altLang="en-US" sz="55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10800000">
        <a:off x="0" y="2719586"/>
        <a:ext cx="5257800" cy="1631751"/>
      </dsp:txXfrm>
    </dsp:sp>
    <dsp:sp modelId="{D76C877B-272F-428F-8304-85B6B12813D1}">
      <dsp:nvSpPr>
        <dsp:cNvPr id="0" name=""/>
        <dsp:cNvSpPr/>
      </dsp:nvSpPr>
      <dsp:spPr>
        <a:xfrm rot="5400000">
          <a:off x="6798865" y="634603"/>
          <a:ext cx="2175669" cy="52578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160" tIns="391160" rIns="391160" bIns="39116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5500" kern="1200" dirty="0">
              <a:latin typeface="標楷體" panose="03000509000000000000" pitchFamily="65" charset="-120"/>
              <a:ea typeface="標楷體" panose="03000509000000000000" pitchFamily="65" charset="-120"/>
            </a:rPr>
            <a:t>法務</a:t>
          </a:r>
          <a:r>
            <a:rPr lang="zh-TW" altLang="en-US" sz="5500" kern="1200" dirty="0"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  <a:r>
            <a:rPr lang="zh-TW" sz="5500" kern="1200" dirty="0">
              <a:latin typeface="標楷體" panose="03000509000000000000" pitchFamily="65" charset="-120"/>
              <a:ea typeface="標楷體" panose="03000509000000000000" pitchFamily="65" charset="-120"/>
            </a:rPr>
            <a:t>文化</a:t>
          </a:r>
          <a:endParaRPr lang="zh-TW" altLang="en-US" sz="55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5257800" y="2719586"/>
        <a:ext cx="5257800" cy="1631751"/>
      </dsp:txXfrm>
    </dsp:sp>
    <dsp:sp modelId="{E594F587-700E-4983-848B-9AC18D5859B7}">
      <dsp:nvSpPr>
        <dsp:cNvPr id="0" name=""/>
        <dsp:cNvSpPr/>
      </dsp:nvSpPr>
      <dsp:spPr>
        <a:xfrm>
          <a:off x="3680460" y="1631751"/>
          <a:ext cx="3154680" cy="1087834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6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人才</a:t>
          </a:r>
        </a:p>
      </dsp:txBody>
      <dsp:txXfrm>
        <a:off x="3733564" y="1684855"/>
        <a:ext cx="3048472" cy="981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CD009F-94E0-4ABD-8350-B7D3DF03C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6C841F9-6BDD-4281-9608-C025807A2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1649D69-64E1-4115-9A33-65B16E941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A16-2158-488B-8E5C-9EA6B2772C39}" type="datetimeFigureOut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C166B39-6884-4205-9E3E-D9B57F735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3DF3132-9C00-4F3E-83A2-EFAF647F3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E5E9-FB08-4733-9A36-49BBD43279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62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1BC49B-B98D-464F-9AA4-D456C9FB3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4CA3A31-5B71-4C74-B429-DB99552EA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2609D61-0E4A-4ABF-B72A-A764E93D6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A16-2158-488B-8E5C-9EA6B2772C39}" type="datetimeFigureOut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044F6A6-5F65-4E3C-A6BD-8C45EC3E6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F8E1D9E-7E16-4A15-A01E-C98215168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E5E9-FB08-4733-9A36-49BBD43279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1689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94CD339-58F4-4FED-AB13-91E2E07271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B8C054C-733D-45A9-B2E3-C286F6E48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248FDE-1BCF-4514-8B5D-15FF78B30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A16-2158-488B-8E5C-9EA6B2772C39}" type="datetimeFigureOut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34AF17D-65E9-406A-B656-B8173CC69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605B9C7-9BEC-475F-9B89-FF7146253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E5E9-FB08-4733-9A36-49BBD43279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67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1419D8-0030-40F9-884D-3FCD58917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86A979E-5AB2-49B9-A485-A09F3610E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F3DAA5F-0008-4B44-B074-A47F0F832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A16-2158-488B-8E5C-9EA6B2772C39}" type="datetimeFigureOut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5337778-16CF-4487-9F61-E54C88962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F585F46-D547-4133-96D5-D419BF829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E5E9-FB08-4733-9A36-49BBD43279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149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34AD91-0061-41C0-B9C7-684638E39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7EE669F-6B06-40B0-98E0-7C918D58B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65DD96B-7F1D-4BE4-97F8-45189D3E2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A16-2158-488B-8E5C-9EA6B2772C39}" type="datetimeFigureOut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72FA22D-D5E3-4254-B6C5-50B3DF6D3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2DCA101-E517-4C4A-8A3C-AD4F4B86F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E5E9-FB08-4733-9A36-49BBD43279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942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907898-7635-4A75-9118-E3E18D2FF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99A84F-9C45-4307-99DB-239A73BE3F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9FC65A9-01BB-4251-9283-AAF96B33D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99E22DB-F0BB-4BB8-B587-FE42D26CF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A16-2158-488B-8E5C-9EA6B2772C39}" type="datetimeFigureOut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DC7D44C-A2C8-49B2-A5E9-B1D0B9186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3A5586B-84F7-458C-A335-032D3E2C8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E5E9-FB08-4733-9A36-49BBD43279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503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417CF4-C032-4499-864F-5F11E86B0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8D17D3A-CAEE-4FB3-8F47-FEB3B9156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780B1AA-F2C9-4B14-970A-DB7485836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2B5AE66-4E0C-4429-AB02-809104CAC5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0911596-57FA-46AC-877C-62A2E08E52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CE173AF-4157-44F2-AB3F-527A7BFCB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A16-2158-488B-8E5C-9EA6B2772C39}" type="datetimeFigureOut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AA04882-2998-4DF5-AE69-69A33320A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107A61D-FE01-4753-9D9E-36E6BBE65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E5E9-FB08-4733-9A36-49BBD43279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318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4AA4A6-EFB8-4534-8F61-030134F96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4CCF768-3C1A-4E15-9EF6-206F590F6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A16-2158-488B-8E5C-9EA6B2772C39}" type="datetimeFigureOut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60EB596-F598-4570-B145-95C698891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BB9B8DE-BC51-4C13-B9B7-6D13536C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E5E9-FB08-4733-9A36-49BBD43279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401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5CD6BC8-161E-4EAB-B3D1-F58D4556A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A16-2158-488B-8E5C-9EA6B2772C39}" type="datetimeFigureOut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EC117B3-EB4C-424B-8E0D-6C11E5113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CA850A1-D00E-482F-9589-F0D5C421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E5E9-FB08-4733-9A36-49BBD43279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7880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0E797C-854E-47FC-B4A2-6E18B02D8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A1B424-5AEC-49B2-98A5-AAA775843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5B1179C-A046-45C9-AC98-2EEF55CCF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21A9E1F-B696-4CCB-9518-740AD24EC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A16-2158-488B-8E5C-9EA6B2772C39}" type="datetimeFigureOut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4589159-00C4-4669-A8F5-73A7DE9DE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777AD21-DF55-4F0D-B922-0D0B2F89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E5E9-FB08-4733-9A36-49BBD43279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91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E25383-C96D-432B-BAE9-681DDF9F3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B064C32-CFD4-4AC7-A7E1-D9CE6C2E13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1CD374C-BCF7-4D93-9ED5-43ED6CB9F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BA085D6-EF4C-445A-820A-8811F0C7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A16-2158-488B-8E5C-9EA6B2772C39}" type="datetimeFigureOut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4CB79BC-798D-49C4-8C73-0A99B619C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7C3C234-021A-428A-BD52-370C174F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E5E9-FB08-4733-9A36-49BBD43279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844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98C0200-F62D-452B-BE8C-70B744160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F8B263A-7FB0-4461-9055-445C464B7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C9F4A7E-7FF7-404E-9A58-659A79665C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78A16-2158-488B-8E5C-9EA6B2772C39}" type="datetimeFigureOut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6D8A63F-BA4F-466A-90C7-089EAEA771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0073D7B-22ED-4CD4-990D-539FEC4C0C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AE5E9-FB08-4733-9A36-49BBD43279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191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s://baike.baidu.com/item/%E8%B9%87%E5%8F%94" TargetMode="External"/><Relationship Id="rId3" Type="http://schemas.openxmlformats.org/officeDocument/2006/relationships/hyperlink" Target="https://baike.baidu.com/item/%E4%BD%95%E4%BC%91" TargetMode="External"/><Relationship Id="rId7" Type="http://schemas.openxmlformats.org/officeDocument/2006/relationships/hyperlink" Target="https://baike.baidu.com/item/%E4%BA%89%E8%B0%8F" TargetMode="External"/><Relationship Id="rId2" Type="http://schemas.openxmlformats.org/officeDocument/2006/relationships/hyperlink" Target="https://baike.baidu.com/item/%E5%85%AC%E7%BE%8A%E4%BC%A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aike.baidu.com/item/%E7%9B%B4%E8%B0%8F" TargetMode="External"/><Relationship Id="rId5" Type="http://schemas.openxmlformats.org/officeDocument/2006/relationships/hyperlink" Target="https://baike.baidu.com/item/%E5%AD%A3%E6%B0%8F" TargetMode="External"/><Relationship Id="rId4" Type="http://schemas.openxmlformats.org/officeDocument/2006/relationships/hyperlink" Target="https://baike.baidu.com/item/%E5%AD%94%E5%AD%90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D3B530-54EA-43AA-AA0F-3E528D5848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哈佛不教的管理學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4180AFE-2EB3-4053-9EBE-6B6C4A5DE7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zh-TW" sz="4800" dirty="0">
                <a:solidFill>
                  <a:srgbClr val="0000FF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企業高階的經略心法</a:t>
            </a:r>
            <a:endParaRPr lang="zh-TW" alt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643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74BE93-F54C-4504-B98D-CA3F45FC5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李妙福博士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8D3B787-5C2A-40F2-A567-7FABB32D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之所以取名為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群書治要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，「治要」，                       即治國必須遵循的綱要、理論與方法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群書治要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一書不僅是魏徵                               向唐太宗進諫的重要理論依據，                             也是唐太宗開創「貞觀之治」的                                   思想源泉和施政參考</a:t>
            </a:r>
          </a:p>
        </p:txBody>
      </p:sp>
    </p:spTree>
    <p:extLst>
      <p:ext uri="{BB962C8B-B14F-4D97-AF65-F5344CB8AC3E}">
        <p14:creationId xmlns:p14="http://schemas.microsoft.com/office/powerpoint/2010/main" val="3684572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2797E0-9A82-4C17-A29E-8387E3896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李妙福博士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0F95EDE-EBE3-4D96-AEE2-DA6EF86D4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書中的治國思想實為中國古聖先王                                治國教民之集大成，其治國平天下之                           智慧、理念、方法、經驗與成效，                               均是歷經幾年考驗所累積的寶藏結晶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群書治要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所提供的現代管理智慧                            一流的管理靠道德，管理有力量，需以德為先                   良好的德行既是做人的根本，                                 也是興家、治企、從政的 根基</a:t>
            </a:r>
          </a:p>
        </p:txBody>
      </p:sp>
    </p:spTree>
    <p:extLst>
      <p:ext uri="{BB962C8B-B14F-4D97-AF65-F5344CB8AC3E}">
        <p14:creationId xmlns:p14="http://schemas.microsoft.com/office/powerpoint/2010/main" val="527917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E769F9-0720-4E19-8E2C-EAA726C93E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企業經學概觀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193593E-4E1F-47FE-8A80-B9FB155A14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>
                <a:solidFill>
                  <a:srgbClr val="00B050"/>
                </a:solidFill>
              </a:rPr>
              <a:t>Overview of Business Canonology</a:t>
            </a:r>
            <a:endParaRPr lang="zh-TW" alt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89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B9877C-CF83-44B4-9C61-C0A5D3362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791C8C0-4BF3-4404-AA8E-FBB6DCFB5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《策略評論》</a:t>
            </a:r>
            <a:r>
              <a:rPr lang="en-US" altLang="zh-TW" sz="36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(Strategy and Policy Review)</a:t>
            </a:r>
            <a:r>
              <a:rPr lang="zh-TW" altLang="zh-TW" sz="36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在</a:t>
            </a:r>
            <a:r>
              <a:rPr lang="en-US" altLang="zh-TW" sz="36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2009</a:t>
            </a:r>
            <a:r>
              <a:rPr lang="zh-TW" altLang="zh-TW" sz="36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zh-TW" altLang="en-US" sz="36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36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altLang="zh-TW" sz="36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zh-TW" altLang="zh-TW" sz="36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，</a:t>
            </a:r>
            <a:r>
              <a:rPr lang="zh-TW" altLang="zh-TW" sz="36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特地出版了【經典智慧與管理實務專刊】</a:t>
            </a:r>
            <a:r>
              <a:rPr lang="zh-TW" altLang="zh-TW" sz="36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，</a:t>
            </a:r>
            <a:r>
              <a:rPr lang="zh-TW" altLang="zh-TW" sz="36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提出「</a:t>
            </a:r>
            <a:r>
              <a:rPr lang="zh-TW" altLang="zh-TW" sz="3600" dirty="0">
                <a:solidFill>
                  <a:srgbClr val="FF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企業經學</a:t>
            </a:r>
            <a:r>
              <a:rPr lang="zh-TW" altLang="zh-TW" sz="36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en-US" altLang="zh-TW" sz="36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(Business Canonology)</a:t>
            </a:r>
            <a:r>
              <a:rPr lang="zh-TW" altLang="zh-TW" sz="36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的概念</a:t>
            </a:r>
            <a:r>
              <a:rPr lang="zh-TW" altLang="zh-TW" sz="36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，</a:t>
            </a:r>
            <a:r>
              <a:rPr lang="zh-TW" altLang="zh-TW" sz="36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並且將探討華夏經典智慧應用在</a:t>
            </a:r>
            <a:r>
              <a:rPr lang="zh-TW" altLang="en-US" sz="36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  </a:t>
            </a:r>
            <a:r>
              <a:rPr lang="zh-TW" altLang="zh-TW" sz="36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時事、治理、經營、管理等</a:t>
            </a:r>
            <a:r>
              <a:rPr lang="zh-TW" altLang="en-US" sz="36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zh-TW" altLang="zh-TW" sz="36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實務經驗與案例略作整理</a:t>
            </a:r>
            <a:r>
              <a:rPr lang="zh-TW" altLang="zh-TW" sz="36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，</a:t>
            </a:r>
            <a:r>
              <a:rPr lang="zh-TW" altLang="zh-TW" sz="36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以饗同好。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07921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2D83E9-D98B-431F-A343-D4BB9F0B5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924719E-F20F-46D7-BD18-09CBC3A5F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「企業經學」涵蓋企業在</a:t>
            </a:r>
            <a:r>
              <a:rPr lang="zh-TW" altLang="zh-TW" sz="36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治理</a:t>
            </a:r>
            <a:r>
              <a:rPr lang="zh-TW" altLang="zh-TW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36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經營</a:t>
            </a:r>
            <a:r>
              <a:rPr lang="zh-TW" altLang="zh-TW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36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管理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</a:t>
            </a:r>
            <a:r>
              <a:rPr lang="zh-TW" altLang="zh-TW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等等各方面的活動，歸根究底在探討企業在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</a:t>
            </a:r>
            <a:r>
              <a:rPr lang="zh-TW" altLang="zh-TW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360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創造價值</a:t>
            </a:r>
            <a:r>
              <a:rPr lang="zh-TW" altLang="zh-TW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360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貢獻社會</a:t>
            </a:r>
            <a:r>
              <a:rPr lang="zh-TW" altLang="zh-TW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360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開創未來</a:t>
            </a:r>
            <a:r>
              <a:rPr lang="zh-TW" altLang="zh-TW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」等等方面，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如何能夠「</a:t>
            </a:r>
            <a:r>
              <a:rPr lang="zh-TW" altLang="zh-TW" sz="36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做對又做好</a:t>
            </a:r>
            <a:r>
              <a:rPr lang="zh-TW" altLang="zh-TW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</a:t>
            </a:r>
            <a:r>
              <a:rPr lang="en-US" altLang="zh-TW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360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do the right things right</a:t>
            </a:r>
            <a:r>
              <a:rPr lang="en-US" altLang="zh-TW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</a:t>
            </a:r>
            <a:r>
              <a:rPr lang="zh-TW" altLang="zh-TW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用《易經》上的話來說，「企業經學」就是人們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應用經典上「</a:t>
            </a:r>
            <a:r>
              <a:rPr lang="zh-TW" altLang="zh-TW" sz="360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經天緯地</a:t>
            </a:r>
            <a:r>
              <a:rPr lang="zh-TW" altLang="zh-TW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」、「</a:t>
            </a:r>
            <a:r>
              <a:rPr lang="zh-TW" altLang="zh-TW" sz="360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開物成務</a:t>
            </a:r>
            <a:r>
              <a:rPr lang="zh-TW" altLang="zh-TW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」的智慧，來「</a:t>
            </a:r>
            <a:r>
              <a:rPr lang="zh-TW" altLang="zh-TW" sz="36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以美利利天下</a:t>
            </a:r>
            <a:r>
              <a:rPr lang="zh-TW" altLang="zh-TW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」的學問。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6702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14F065-6401-45CA-96CB-E0D3E68C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體天地之撰 類萬物之情 通神明之德 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56C69674-2ED6-485E-A32E-20304D71CC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0078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E774C9-A94C-4595-AD1A-BA3E1C0B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企業經學的基元系統</a:t>
            </a:r>
            <a:endParaRPr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C37FCFC4-B492-4288-8DEE-E977DDB40B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4422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834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DBBF12-96D9-4770-8C3D-DB22FE721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企業經學→內修→內聖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3F785538-2AC1-4438-B3BB-F720C4F58B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935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8839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B1397C-2015-45E4-BAB7-8DE2EF3C7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44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44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08</a:t>
            </a:r>
            <a:r>
              <a:rPr lang="zh-TW" altLang="zh-TW" sz="44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en-US" altLang="zh-TW" sz="44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1-09</a:t>
            </a:r>
            <a:r>
              <a:rPr lang="zh-TW" altLang="zh-TW" sz="44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〈尊敬師傅第十〉不愆不忘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F9F154-B29D-494C-B381-E1C0BF151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貞觀六年，詔曰：「朕比尋討經史①，明王聖帝，曷嘗無師傅哉。前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所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進令遂不覩三師之位，意將未可。何以然？黃帝學大顚，顓頊學録圖，堯學尹壽②，舜學務成昭，禹學西王國，湯學威子伯，文王學子期，武王學虢叔③；前代聖王，未遭此師，則功業不著乎天下，名譽不傳乎載籍。況朕接百王之末，智不同聖人，其無師傅，安可以臨兆民者哉。詩不云乎：『不愆不忘，率由舊章。④』夫不學則不明古道⑤，而能政致太平者，未之有也。可即著令，置三師之位。⑥」</a:t>
            </a:r>
            <a:r>
              <a:rPr lang="zh-TW" altLang="en-US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</a:t>
            </a:r>
            <a:r>
              <a:rPr lang="en-US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---</a:t>
            </a:r>
            <a:r>
              <a:rPr lang="zh-TW" altLang="en-US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唐太宗</a:t>
            </a:r>
            <a:endParaRPr lang="zh-TW" altLang="zh-TW" sz="32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5036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982A1A-5E62-4E13-ADD9-5E9C0AF55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61E9FD07-0E8A-4C05-98DD-EE571AE1EB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5333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1725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F4E29F-50E3-4377-BDD2-94CC9917C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分享大綱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566F420-E22D-400E-8266-47412F345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群書治要</a:t>
            </a:r>
            <a:r>
              <a:rPr lang="en-US" altLang="zh-TW" sz="2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</a:p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企業經學概觀</a:t>
            </a:r>
            <a:endParaRPr lang="en-US" altLang="zh-TW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以民為天的典範</a:t>
            </a:r>
            <a:endParaRPr lang="en-US" altLang="zh-TW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kern="10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聴之於無形，求之於未有</a:t>
            </a:r>
            <a:endParaRPr lang="en-US" altLang="zh-TW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自我經略為治之本</a:t>
            </a:r>
            <a:endParaRPr lang="en-US" altLang="zh-TW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誠信</a:t>
            </a:r>
            <a:endParaRPr lang="en-US" altLang="zh-TW" dirty="0">
              <a:solidFill>
                <a:srgbClr val="0000FF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b="0" i="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害霸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8384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867936-42B5-4E21-8762-D8FA9412D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注釋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8A5745E-5EF3-420B-AE4B-C355A840B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①比，音鼻。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②尹壽，一作君疇。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③已上出劉向新序。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④詩大雅嘉樂篇之辭。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⑤夫，音扶。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⑥按，史志隋廢三師，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貞觀十一年復置，與三公皆不設官屬。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6465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C39BAE-20EE-4B5D-A818-B085A9ED9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愚按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CB089A-FC5D-4810-B9EF-F1A80A13E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周書曰：「立太師、太傅、太保，曰三公。論道經邦，爕理隂陽，官不必備，惟其人。少師、少傅、少保，曰三孤。貳公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-ExtB" panose="02020500000000000000" pitchFamily="18" charset="-120"/>
              </a:rPr>
              <a:t>𢎞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化，寅亮天地，豈易其人哉。」</a:t>
            </a:r>
            <a:r>
              <a:rPr lang="zh-TW" altLang="en-US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若論其極，必臯、䕫、稷、契、伊、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-ExtB" panose="02020500000000000000" pitchFamily="18" charset="-120"/>
              </a:rPr>
              <a:t>𫝊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、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周、召而後可，世變無窮，隨世升降，可也。唐以太師、太傅、太保為三師，天子所師法，無所總職。太尉、司徒、司空為三公，佐天子理隂陽、平邦國，無所不統，此則非古制也。以太宗之時，固皆元勲碩徳居之，制雖殊古，而名意則同。降此則為加官，視品秩崇髙耳，豈皆其人哉。</a:t>
            </a:r>
            <a:r>
              <a:rPr lang="zh-TW" altLang="en-US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人君欲稽古以正名，茍捨周官，愚未見其可也。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46406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744367-B9F5-42E7-B324-40CFFB93A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zh-TW" sz="4800" dirty="0">
                <a:solidFill>
                  <a:srgbClr val="FF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國體三公</a:t>
            </a:r>
            <a:r>
              <a:rPr lang="zh-TW" altLang="en-US" sz="4800" dirty="0">
                <a:solidFill>
                  <a:srgbClr val="FF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人才庫</a:t>
            </a:r>
            <a:endParaRPr lang="zh-TW" altLang="en-US" sz="4800" dirty="0">
              <a:solidFill>
                <a:srgbClr val="FF0000"/>
              </a:solidFill>
            </a:endParaRP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8D3526FD-3D64-46F9-BB03-2BBECD82F9A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3930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人物志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九徵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凡有血氣者，莫不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含元一以為質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，稟陰陽以立性，體五行而著形。苟有形質，猶可即而求之。                    凡人之質量，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中和最貴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矣。中和之質，必平淡無味；故能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調成五材，變化應節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。是故，                               觀人察質，必先察其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，而後求其聰明。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之人，以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為目；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之人，更為美號。是故：兼德而至，謂之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；中庸也者，聖人之目也。   具體而微，謂之德行；德行也者，大雅之稱也。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9266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人物志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流業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若夫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德行高妙，容止可法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  是謂清節之家，延陵、晏嬰是也。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建法立制，彊國富人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     是謂法家，管仲、商鞅是也。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思通道化，策謀奇妙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         是謂術家，范蠡、張良是也。</a:t>
            </a:r>
          </a:p>
        </p:txBody>
      </p:sp>
    </p:spTree>
    <p:extLst>
      <p:ext uri="{BB962C8B-B14F-4D97-AF65-F5344CB8AC3E}">
        <p14:creationId xmlns:p14="http://schemas.microsoft.com/office/powerpoint/2010/main" val="15752281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人物志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流業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兼有三材，三材皆備，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其德足以厲風俗，                        其法足以正天下，其術足以謀廟勝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是謂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，伊尹、呂望是也。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兼有三材，三材皆微，其德足以率一國，                     其法足以正鄉邑，其術足以權事宜，                                是謂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器能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，子產、西門豹是也。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三材純備，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三公之任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也。三材而微，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冢宰之任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61847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02209D-B11C-4F82-8B2F-B4620748A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四庫全書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古今事文類聚新集卷一元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E17C1B-C9F3-42A8-A621-36BE8C7C6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歴代㳂革 太師太傅太保古官                                       唐虞有百揆之職即三公                                            殷太甲以伊尹為太保                                         紂以箕子為太師                                               周成王立太師太傅太保為三公                                  少師少傅少保曰三孤以貳之                                      至是始有定制三公之職                                                            論道經邦爕理隂陽然未嘗備官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77393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1B0E33-5AC4-4D83-92B0-9672D0D28E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以民為天的典範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5169464-DE61-415A-BA9A-24F4AE94D2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>
                <a:solidFill>
                  <a:srgbClr val="00B050"/>
                </a:solidFill>
              </a:rPr>
              <a:t>Paradigm Committed to Stakeholders</a:t>
            </a:r>
            <a:endParaRPr lang="zh-TW" alt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2112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F63FB1-551D-4A6C-AD8B-05879D751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                                              </a:t>
            </a:r>
            <a:r>
              <a:rPr lang="zh-TW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卷</a:t>
            </a:r>
            <a:r>
              <a:rPr lang="en-US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3</a:t>
            </a:r>
            <a:r>
              <a:rPr lang="zh-TW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《毛詩》之〈假樂〉</a:t>
            </a:r>
            <a:r>
              <a:rPr lang="en-US" altLang="zh-TW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61</a:t>
            </a:r>
            <a:r>
              <a:rPr lang="zh-TW" altLang="zh-TW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《生民之什》</a:t>
            </a:r>
            <a:br>
              <a:rPr lang="zh-TW" altLang="zh-TW" sz="4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TW" altLang="en-US" sz="48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78FC5B-1AB3-4C8C-9E6B-DD039FFEF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zh-TW" sz="32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假樂君子、顯顯令德。宜民宜人、受祿于天②。</a:t>
            </a:r>
            <a:r>
              <a:rPr lang="zh-TW" altLang="en-US" sz="32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保右命之、自天申之。</a:t>
            </a:r>
          </a:p>
          <a:p>
            <a:r>
              <a:rPr lang="zh-TW" altLang="zh-TW" sz="32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干祿百福、子孫千億。穆穆皇皇、宜君宜王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③</a:t>
            </a:r>
            <a:r>
              <a:rPr lang="zh-TW" altLang="zh-TW" sz="32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en-US" sz="32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</a:t>
            </a:r>
            <a:r>
              <a:rPr lang="zh-TW" altLang="zh-TW" sz="32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不愆不忘、率由舊章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④</a:t>
            </a:r>
            <a:r>
              <a:rPr lang="zh-TW" altLang="zh-TW" sz="32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zh-TW" sz="32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威儀抑抑、德音秩秩。無怨無惡、率由群匹。</a:t>
            </a:r>
            <a:r>
              <a:rPr lang="zh-TW" altLang="en-US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受福無疆、四方之綱。</a:t>
            </a:r>
          </a:p>
          <a:p>
            <a:r>
              <a:rPr lang="zh-TW" altLang="zh-TW" sz="32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之綱之紀、燕及朋友。百辟卿士、媚于天子。</a:t>
            </a:r>
            <a:r>
              <a:rPr lang="zh-TW" altLang="en-US" sz="32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</a:t>
            </a:r>
            <a:r>
              <a:rPr lang="zh-TW" altLang="zh-TW" sz="32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不解于位、民之攸塈</a:t>
            </a:r>
            <a:r>
              <a:rPr lang="en-US" altLang="zh-TW" sz="32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﹙</a:t>
            </a:r>
            <a:r>
              <a:rPr lang="zh-CN" altLang="en-US" sz="2000" b="1" i="0" dirty="0">
                <a:solidFill>
                  <a:srgbClr val="4D4E51"/>
                </a:solidFill>
                <a:effectLst/>
                <a:latin typeface="Arial" panose="020B0604020202020204" pitchFamily="34" charset="0"/>
              </a:rPr>
              <a:t>ㄐㄧˋ </a:t>
            </a:r>
            <a:r>
              <a:rPr lang="en-US" altLang="zh-CN" sz="2000" b="1" i="0" dirty="0">
                <a:solidFill>
                  <a:srgbClr val="4D4E5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﹚</a:t>
            </a:r>
            <a:r>
              <a:rPr lang="zh-TW" altLang="zh-TW" sz="32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sz="32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﹙</a:t>
            </a:r>
            <a:r>
              <a:rPr lang="zh-TW" altLang="en-US" sz="20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安息、休息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﹚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59383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943A3E-1DB5-4E0B-BDA6-F0910CEA9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註解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38EC44-CD53-4932-BEDD-18716F295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①假樂，嘉成王也。</a:t>
            </a:r>
            <a:endParaRPr lang="zh-TW" altLang="zh-TW" sz="36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36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②假樂君子，顯顯令德，宜民宜人，受禄于天，</a:t>
            </a:r>
            <a:r>
              <a:rPr lang="zh-TW" altLang="en-US" sz="36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假，嘉也。</a:t>
            </a:r>
            <a:r>
              <a:rPr lang="zh-TW" altLang="zh-TW" sz="3600" kern="10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宜民宜人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，宜安民，宜官人也。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天嘉樂成王有光光之善德，安民官人，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皆得其宜，以受福禄於天也。</a:t>
            </a:r>
          </a:p>
          <a:p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今述：福氣充滿快樂喜悅的國王，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美德洋溢聲名遠播。即能安撫百姓，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又能表率百官，所以上天降賜福祿。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29852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33B1D6-27A9-4BBA-B978-F113229C0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7E274A10-EABB-4338-B280-6B88DBC856E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0" y="1800000"/>
            <a:ext cx="3683483" cy="4500000"/>
          </a:xfrm>
        </p:spPr>
      </p:pic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B7DD216-8122-409B-BBA9-070532BC94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TW" altLang="en-US" sz="3200" b="0" i="0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第一任院長埃德溫</a:t>
            </a:r>
            <a:r>
              <a:rPr lang="en-US" altLang="zh-TW" sz="3200" b="0" i="0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·</a:t>
            </a:r>
            <a:r>
              <a:rPr lang="zh-TW" altLang="en-US" sz="3200" b="0" i="0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蓋伊</a:t>
            </a:r>
            <a:r>
              <a:rPr lang="en-US" altLang="zh-TW" sz="3200" b="0" i="0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(Edwin Gay)</a:t>
            </a:r>
            <a:r>
              <a:rPr lang="zh-TW" altLang="en-US" sz="3200" b="0" i="0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把商業定義為： 「一種通過生產和銷售                       產品獲取利潤的行為，                      但要</a:t>
            </a:r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行事端正</a:t>
            </a:r>
            <a:r>
              <a:rPr lang="zh-TW" altLang="en-US" sz="3200" b="0" i="0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」。</a:t>
            </a:r>
            <a:endParaRPr lang="en-US" altLang="zh-TW" sz="3200" b="0" i="0" dirty="0">
              <a:solidFill>
                <a:srgbClr val="333333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金錢和權勢既扭曲了                       哈佛商學院的課程，                    又扭曲了其教授                          所秉持的</a:t>
            </a:r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世界觀</a:t>
            </a:r>
            <a:r>
              <a:rPr lang="en-US" altLang="zh-TW" sz="3200" b="0" i="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en-US" sz="2400" b="0" i="0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麥克唐納</a:t>
            </a:r>
            <a:endParaRPr lang="zh-TW" altLang="en-US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33125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6D3AE1-13CE-431D-B00A-E7B339349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註解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D69592-9207-492B-AC26-FE655854F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③</a:t>
            </a:r>
            <a:r>
              <a:rPr lang="zh-TW" altLang="zh-TW" sz="28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干禄百福，子孫千億，穆穆皇皇，宜君宜王，</a:t>
            </a:r>
            <a:r>
              <a:rPr lang="zh-TW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宜君王天下也。干，求也。成王行顯顯之令德，求禄得百福，其子孫亦勤行而求之，得禄千億，故或為諸侯，或為天子，言皆相勗以道也。</a:t>
            </a:r>
          </a:p>
          <a:p>
            <a:r>
              <a:rPr lang="zh-TW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今述：上天降賜衆多福祿，並且多子多孫。</a:t>
            </a:r>
            <a:r>
              <a:rPr lang="zh-TW" altLang="en-US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</a:t>
            </a:r>
            <a:r>
              <a:rPr lang="zh-TW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內心恭敬外表榮耀，既可作爲諸侯，又可作爲君王。</a:t>
            </a:r>
          </a:p>
          <a:p>
            <a:r>
              <a:rPr lang="zh-TW" altLang="zh-TW" sz="28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④不愆不忘，率由舊章。</a:t>
            </a:r>
            <a:r>
              <a:rPr lang="zh-TW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愆，過也。率，循也。成王之令德，</a:t>
            </a:r>
            <a:r>
              <a:rPr lang="zh-TW" altLang="en-US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不過誤，不遺失，循用舊典之文章，謂周公之禮法。</a:t>
            </a:r>
          </a:p>
          <a:p>
            <a:r>
              <a:rPr lang="zh-TW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今述：自持嚴謹不患過錯，百姓效法不敢忘懷。</a:t>
            </a:r>
            <a:r>
              <a:rPr lang="zh-TW" altLang="en-US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</a:t>
            </a:r>
            <a:r>
              <a:rPr lang="zh-TW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君王施政，遵循先王。</a:t>
            </a:r>
            <a:r>
              <a:rPr lang="en-US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zh-TW" sz="28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96512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上通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易經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井卦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：改邑不改井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董仲舒在對漢武帝策時明確指出：孔子曰：亡為而治者，其舜乎！改正朔，易服色，以</a:t>
            </a:r>
            <a:r>
              <a:rPr lang="zh-TW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順天命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而已；其餘盡循堯道，何更為哉！故</a:t>
            </a:r>
            <a:r>
              <a:rPr lang="zh-TW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王者有改制之名，無變道之實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《白虎通義》亦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云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王者有改道之文，無改道之實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所謂三王禮制的改易只是文飾的不同，以昭示天命的更換，但天不變，道亦不變，不變之道即是</a:t>
            </a:r>
            <a:r>
              <a:rPr lang="zh-TW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以德育民、化民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，改秦之任刑法，只罰不教之虐，而以德教更化。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秦際明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19407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BD100B-139A-406E-B3CF-286005EBD8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sz="6000" kern="10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聴之於無形，求之於未有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5F117C8-75D1-4F39-BBC6-A8803F231D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zh-TW" sz="4800" kern="100" dirty="0"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有徳之君</a:t>
            </a:r>
            <a:endParaRPr lang="zh-TW" alt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658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C50995-17AF-4D30-9395-1AD9A21A2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09</a:t>
            </a:r>
            <a:r>
              <a:rPr lang="zh-TW" altLang="zh-TW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en-US" altLang="zh-TW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1-11</a:t>
            </a:r>
            <a:r>
              <a:rPr lang="zh-TW" altLang="zh-TW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〈公平第十六〉禹、湯罪己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9C776B8-C8A8-4E63-B90E-22B06FF59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臣又聞之：『無常亂之國，無不可理之民者。』夫君之善惡，由乎化之薄厚，故禹湯以之理，桀紂以之亂；文武以之安，幽厲以之危。是以古之哲王，</a:t>
            </a:r>
            <a:r>
              <a:rPr lang="zh-TW" altLang="zh-TW" sz="32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盡已而不以尤人，求身而不以責下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，故曰：『禹湯罪已，其興也勃焉；桀紂罪人，其亡也忽焉。①』為之無已，深乖惻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-ExtB" panose="02020500000000000000" pitchFamily="18" charset="-120"/>
              </a:rPr>
              <a:t>𨼆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之情，實啓姦邪之路。溫舒恨於曩日②，臣亦欲惜不用，非所不聞也。臣聞</a:t>
            </a:r>
            <a:r>
              <a:rPr lang="zh-TW" altLang="zh-TW" sz="3200" kern="10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堯有敢諫之鼓③，舜有誹謗之木④，湯有司過之史⑤，武有戒慎之銘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⑥，此則</a:t>
            </a:r>
            <a:r>
              <a:rPr lang="zh-TW" altLang="zh-TW" sz="32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聴之於無形，求之於未有，虛心以待下，庻下情之逹上，上下無私，君臣合徳者也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。魏武帝云：『有徳之君，樂聞逆耳之言，犯顔之諍。⑦』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76153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5FB26CA-9067-4B5B-AE6B-97B236D07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2D32350-E75D-4E6C-B197-12921D0A5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親忠臣，厚諫士，斥䜛慝，遠佞人者⑧，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誠欲全身保國，遠避滅亡者也。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凡百君子，膺期綂運，縱未能</a:t>
            </a:r>
            <a:r>
              <a:rPr lang="zh-TW" altLang="zh-TW" sz="36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上下無私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</a:t>
            </a:r>
            <a:r>
              <a:rPr lang="zh-TW" altLang="zh-TW" sz="36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君臣合徳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，可不全身保國，遠避滅亡乎？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然自古聖哲之君，功成事立，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未有不資同心，予違汝弼者也。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---</a:t>
            </a:r>
            <a:r>
              <a:rPr lang="zh-TW" altLang="zh-TW" sz="36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魏徵</a:t>
            </a:r>
            <a:endParaRPr lang="zh-TW" altLang="zh-TW" sz="36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4921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百度百科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(3)《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公羊傳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·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莊公二十四年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三諫不從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漢 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何休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 注：諫有五，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一曰諷諫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孔子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 曰：家不藏甲，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邑無百雉之城，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季氏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自墮之是也；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二曰順諫，曹羈是也；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三曰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  <a:hlinkClick r:id="rId6"/>
              </a:rPr>
              <a:t>直諫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，子家駒是也；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四曰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  <a:hlinkClick r:id="rId7"/>
              </a:rPr>
              <a:t>爭諫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，子反請歸是也；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五曰贛諫，百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里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子 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  <a:hlinkClick r:id="rId8"/>
              </a:rPr>
              <a:t>蹇叔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子是也。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486173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公羊傳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·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莊公二十四年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》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冬，戎侵曹，曹羈出奔陳。曹羈者何？曹大夫也。曹無大夫，此何以書？                                        賢也。何賢乎曹羈？                                 戎將侵曹，曹羈諫曰：                          「戎眾以無義，君請勿自敵也。」             曹伯曰：「不可。」                                三諫，不從，遂去之，                               故君子以為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得君臣之義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也。</a:t>
            </a:r>
          </a:p>
        </p:txBody>
      </p:sp>
    </p:spTree>
    <p:extLst>
      <p:ext uri="{BB962C8B-B14F-4D97-AF65-F5344CB8AC3E}">
        <p14:creationId xmlns:p14="http://schemas.microsoft.com/office/powerpoint/2010/main" val="41134085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公羊傳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昭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公二十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》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昭公將弒季氏，告子家駒曰：「季氏為無道，僭於公室久矣，吾欲弒之，何如？」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子家駒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曰：「諸侯僭於天子，大夫僭於諸侯久矣！」昭公曰：「吾何僭矣哉？」子家駒曰：「設兩觀，乘大路，朱干，玉戚，以舞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大夏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，八佾以舞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大武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，此皆天子之禮也。且夫牛馬維婁，委己者也，而柔焉。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季氏得民眾久矣，君無多辱焉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！」昭公不從其言，終弒之而敗焉</a:t>
            </a:r>
          </a:p>
        </p:txBody>
      </p:sp>
    </p:spTree>
    <p:extLst>
      <p:ext uri="{BB962C8B-B14F-4D97-AF65-F5344CB8AC3E}">
        <p14:creationId xmlns:p14="http://schemas.microsoft.com/office/powerpoint/2010/main" val="27235197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公羊傳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宣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公十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》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莊王曰：「何如？」司馬子反曰：「憊矣！」曰：「何如？」曰：「易子而食之，析骸而炊之。」莊王曰：「嘻！甚矣憊！雖然，                      吾今取此，然後而歸爾。」司馬子反曰：                      「不可。臣已告之矣，軍有七日之糧爾。」                         莊王怒曰：「吾使子往視之，子曷為告之？」                        司馬子反曰：「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以區區之宋，猶有不欺人之臣，                        可以楚而無乎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？是以告之也。」莊王曰：                          「諾。舍而止。雖然，吾猶取此然後歸爾。」                            司馬子反曰：「然則君請處于此，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臣請歸爾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。」                         莊王曰：「子去我而歸，吾孰與處于此？                            吾亦從子而歸爾。」</a:t>
            </a:r>
          </a:p>
        </p:txBody>
      </p:sp>
    </p:spTree>
    <p:extLst>
      <p:ext uri="{BB962C8B-B14F-4D97-AF65-F5344CB8AC3E}">
        <p14:creationId xmlns:p14="http://schemas.microsoft.com/office/powerpoint/2010/main" val="30171615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公羊傳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僖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公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》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秦伯將襲鄭，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百里子與蹇叔子諫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曰：                                     「千里而襲人，未有不亡者也。」                                           秦伯怒曰：「若爾之年者，宰上之木拱矣，爾曷知！」                         師出，百里子與蹇叔子送其子而戒之曰：                                       「爾即死，必於殽之嵚巖，是文王之所辟風雨者也，                         吾將尸爾焉。」子揖師而行。百里子與蹇叔子從其子而哭之。                     秦伯怒曰：「爾曷為哭吾師？」                                            對曰：「臣非敢哭君師，哭臣之子也。」</a:t>
            </a:r>
          </a:p>
        </p:txBody>
      </p:sp>
    </p:spTree>
    <p:extLst>
      <p:ext uri="{BB962C8B-B14F-4D97-AF65-F5344CB8AC3E}">
        <p14:creationId xmlns:p14="http://schemas.microsoft.com/office/powerpoint/2010/main" val="300502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6C01B0-4F07-4BC3-999B-458A5F41A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000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</a:t>
            </a:r>
            <a:r>
              <a:rPr lang="zh-TW" altLang="en-US" sz="6700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培養貪婪的地方</a:t>
            </a:r>
            <a:r>
              <a:rPr lang="en-US" altLang="zh-TW" sz="6700" b="1" i="0" dirty="0">
                <a:solidFill>
                  <a:srgbClr val="FF0000"/>
                </a:solidFill>
                <a:effectLst/>
                <a:latin typeface="+mn-lt"/>
                <a:ea typeface="標楷體" panose="03000509000000000000" pitchFamily="65" charset="-120"/>
              </a:rPr>
              <a:t>---HBS</a:t>
            </a:r>
            <a:br>
              <a:rPr lang="zh-TW" altLang="en-US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BA349C27-6D7A-4438-9227-0B63440F378F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99" y="1800000"/>
            <a:ext cx="10080000" cy="4500000"/>
          </a:xfrm>
        </p:spPr>
      </p:pic>
    </p:spTree>
    <p:extLst>
      <p:ext uri="{BB962C8B-B14F-4D97-AF65-F5344CB8AC3E}">
        <p14:creationId xmlns:p14="http://schemas.microsoft.com/office/powerpoint/2010/main" val="3886675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15771E-8A55-478C-AA4B-98C379A33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注釋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2EEBB34-A773-4863-9C4D-9AFC59154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①左傳臧文仲告魯君之辭。②温舒，前漢人，嘗上書言獄吏之害。③通暦曰：「堯定四岳，置</a:t>
            </a:r>
            <a:r>
              <a:rPr lang="zh-TW" altLang="zh-TW" sz="3600" kern="10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諫鼓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。」④淮南子曰：「舜立</a:t>
            </a:r>
            <a:r>
              <a:rPr lang="zh-TW" altLang="zh-TW" sz="3600" kern="10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誹謗之木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。」⑤淮南子曰：「湯</a:t>
            </a:r>
            <a:r>
              <a:rPr lang="zh-TW" altLang="zh-TW" sz="3600" kern="10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有司直之人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。」⑥太公述丹書之言，曰：「敬</a:t>
            </a:r>
            <a:r>
              <a:rPr lang="zh-TW" altLang="zh-TW" sz="36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勝怠者吉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，怠勝敬者滅；</a:t>
            </a:r>
            <a:r>
              <a:rPr lang="zh-TW" altLang="zh-TW" sz="36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義勝欲者從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，欲勝義者凶。</a:t>
            </a:r>
            <a:r>
              <a:rPr lang="zh-TW" altLang="zh-TW" sz="3600" kern="10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武王聞之，退而為戒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，乃書於几、鑑、盂、槃為銘。」出大戴禮。⑦樂，音洛。⑧遠，去聲，後同。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9595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D03815-63E7-4A8D-AA7E-686504CB89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自我經略為治之本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28D7F3E-FFB1-4121-838C-F72FDFBEE5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>
                <a:solidFill>
                  <a:srgbClr val="00B050"/>
                </a:solidFill>
              </a:rPr>
              <a:t>Self-Mastery</a:t>
            </a:r>
            <a:endParaRPr lang="zh-TW" alt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7317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784EAE-386C-4AA0-B23C-8D24DA183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                                                               </a:t>
            </a:r>
            <a:r>
              <a:rPr lang="zh-TW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卷</a:t>
            </a:r>
            <a:r>
              <a:rPr lang="en-US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47</a:t>
            </a:r>
            <a:r>
              <a:rPr lang="zh-TW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《政要論》之〈臣不易〉</a:t>
            </a:r>
            <a:br>
              <a:rPr lang="zh-TW" altLang="zh-TW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01EF0E-0930-433A-A5F4-7899C6C70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凡國無常治，亦無常亂，</a:t>
            </a:r>
            <a:r>
              <a:rPr lang="zh-TW" altLang="zh-TW" sz="32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欲治者治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不欲治者亂，後之國土人民，亦前之有也。前之有，亦後之有也。而禹獨以安，幽，厲獨以危，斯不易天地，異人民，欲與不欲也。吳阪之馬，庸夫統銜則為弊乘，伯樂執轡即為良驥，非馬更異，教民亦然也。故遇禹，湯則為良民，遭桀，紂則為凶頑，</a:t>
            </a:r>
            <a:r>
              <a:rPr lang="zh-TW" altLang="zh-TW" sz="32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治使然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也。故</a:t>
            </a:r>
            <a:r>
              <a:rPr lang="zh-TW" altLang="zh-TW" sz="32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善治國者，不尤斯民而罪諸己，不責諸下而求諸身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。傳曰：禹，湯罪己，</a:t>
            </a:r>
            <a:r>
              <a:rPr lang="zh-TW" altLang="en-US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其興也勃焉。桀，紂罪人，其亡也忽焉。</a:t>
            </a:r>
            <a:r>
              <a:rPr lang="zh-TW" altLang="en-US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由是言之，長民治國之本在身。故詹何曰：</a:t>
            </a:r>
            <a:r>
              <a:rPr lang="zh-TW" altLang="en-US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</a:t>
            </a:r>
            <a:r>
              <a:rPr lang="zh-TW" altLang="zh-TW" sz="32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未聞身治而國亂者也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。若詹者，可謂</a:t>
            </a:r>
            <a:r>
              <a:rPr lang="zh-TW" altLang="zh-TW" sz="32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知治本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矣。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41203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29CF14-974C-4860-B625-BE75032AE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《</a:t>
            </a:r>
            <a:r>
              <a:rPr lang="zh-TW" altLang="en-US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尚書</a:t>
            </a:r>
            <a:r>
              <a:rPr lang="en-US" altLang="zh-TW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‧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咸有一德</a:t>
            </a:r>
            <a:r>
              <a:rPr lang="zh-TW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49CA33C-82E9-4C00-986F-C6979271E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皇天弗保，監于萬方，啟迪有命，                          眷求一德，俾作神主。                                     惟尹躬暨湯，咸有一德，克享天心，                       受天明命，以有九有之師，爰革夏正。                       非天私我有商，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惟天祐于一德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   非商求于下民，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惟民歸于一德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德惟一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動罔不吉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；德二三，動罔不凶。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56512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8BADE9-9DC9-4542-95E1-B777CC62F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《</a:t>
            </a:r>
            <a:r>
              <a:rPr lang="zh-TW" altLang="en-US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尚書</a:t>
            </a:r>
            <a:r>
              <a:rPr lang="en-US" altLang="zh-TW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‧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咸有一德</a:t>
            </a:r>
            <a:r>
              <a:rPr lang="zh-TW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80B64E6-5983-4F40-863E-443388D1F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惟吉凶不僭在人，惟天降災祥在德。                                今嗣王新服厥命，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惟新厥德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  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終始惟一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，時乃日新。                                    任官惟賢材，左右惟其人。                                      臣為上為德，為下為民。                                     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其難其慎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惟和惟一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     德無常師，</a:t>
            </a:r>
            <a:r>
              <a:rPr lang="zh-TW" altLang="en-US" sz="3600" b="0" i="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主善為師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        善無常主，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協于克一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957517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72855C-AEA5-4CC2-AF6B-E2DD235147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誠信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6329252-B40A-4A98-948F-587A5F4137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>
                <a:solidFill>
                  <a:srgbClr val="00B050"/>
                </a:solidFill>
              </a:rPr>
              <a:t>Integrity</a:t>
            </a:r>
            <a:endParaRPr lang="zh-TW" alt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4628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032388-DCA0-43AF-8EF9-ED28AB0FE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en-US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1-12</a:t>
            </a:r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〈誠信第十七</a:t>
            </a:r>
            <a:r>
              <a:rPr lang="en-US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-2</a:t>
            </a:r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8B71CA3-D946-486C-8DCD-D016EA5CE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貞觀十年，魏徴上疏曰：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「臣聞為國之基，必資於</a:t>
            </a:r>
            <a:r>
              <a:rPr lang="zh-TW" altLang="zh-TW" sz="36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徳禮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君之所保，惟在於</a:t>
            </a:r>
            <a:r>
              <a:rPr lang="zh-TW" altLang="zh-TW" sz="36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誠信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誠信立，則下無二心；徳禮形，則遠人斯格。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然則徳、禮、誠、信，</a:t>
            </a:r>
            <a:r>
              <a:rPr lang="zh-TW" altLang="zh-TW" sz="36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國之大綱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在於君臣、父子，不可斯須而廢也。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故孔子曰：『君使臣以禮，臣事君以忠。①』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443792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DBCA13-6DAF-44CC-88D1-DBD588AEA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en-US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1-12</a:t>
            </a:r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〈誠信第十七</a:t>
            </a:r>
            <a:r>
              <a:rPr lang="en-US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-2</a:t>
            </a:r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〉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EB33566-0C92-454D-9256-F9A219FEA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又曰：『自古皆有死，民無信不立。②』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文子③曰：『同言而信，</a:t>
            </a:r>
            <a:r>
              <a:rPr lang="zh-TW" altLang="zh-TW" sz="36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信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在言前；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同令而行，</a:t>
            </a:r>
            <a:r>
              <a:rPr lang="zh-TW" altLang="zh-TW" sz="36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誠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在令外。』</a:t>
            </a:r>
            <a:r>
              <a:rPr lang="zh-TW" altLang="en-US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然則言而不信，言無信也；令而不從，令無誠也。不信之言，無誠之令，為上則敗徳，為下則危身。雖在顛沛之中，君子之所不為也。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4562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6D657D-32C4-46F3-BC57-A7F8CEEC0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注釋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7BC6F64-4C36-4625-98D5-0137C41D6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①孔子對魯定公之辭。</a:t>
            </a:r>
            <a:r>
              <a:rPr lang="en-US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②孔子答子貢之辭。</a:t>
            </a:r>
            <a:r>
              <a:rPr lang="en-US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③文子，姓辛，名鈃，一名計然。</a:t>
            </a:r>
            <a:r>
              <a:rPr lang="en-US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濮上人，師事老子，著書十二篇，</a:t>
            </a:r>
            <a:r>
              <a:rPr lang="en-US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名之曰「通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玄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真經」。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58119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CA8AE9-A623-4AED-9678-D50770B1A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en-US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1-12</a:t>
            </a:r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〈誠信第十七</a:t>
            </a:r>
            <a:r>
              <a:rPr lang="en-US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-2</a:t>
            </a:r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〉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2D704D2-311F-40F3-A2EF-6C0C1A815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04800"/>
            <a:r>
              <a:rPr lang="zh-TW" altLang="zh-TW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貞觀十二年，太宗謂侍臣曰：「朕讀書，見前王善事，皆力行而不倦。其所任用，公輩數人，誠以為賢，然致理比於三五之代，猶為不逮，何也？」魏徴對曰：「今四夷賔服，天下無事，誠曠古所未有。然自古帝王，初即位者，皆欲勵精為政，比迹於尭舜；</a:t>
            </a:r>
            <a:r>
              <a:rPr lang="zh-TW" altLang="zh-TW" kern="10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及其安樂也①，則驕奢放逸，莫能終其善</a:t>
            </a:r>
            <a:r>
              <a:rPr lang="zh-TW" altLang="zh-TW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。人臣初見任用者，皆欲匡主濟時，追縦於稷契；及其富貴也，則思苟全官爵，莫能盡其忠節。若使君臣</a:t>
            </a:r>
            <a:r>
              <a:rPr lang="zh-TW" altLang="zh-TW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常無懈怠，各保其終，則天下無憂不理</a:t>
            </a:r>
            <a:r>
              <a:rPr lang="zh-TW" altLang="zh-TW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，自可超邁前古也。」太宗曰：「誠如卿言。」</a:t>
            </a:r>
          </a:p>
          <a:p>
            <a:pPr indent="304800"/>
            <a:r>
              <a:rPr lang="zh-TW" altLang="zh-TW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注釋：①樂，音洛。②契，音洩。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6583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4F6C11-A590-4633-97D0-F2429A92F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9B0CEF12-089C-4634-88B3-C2DEE4078D45}"/>
              </a:ext>
            </a:extLst>
          </p:cNvPr>
          <p:cNvPicPr preferRelativeResize="0"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1800000"/>
            <a:ext cx="4140000" cy="4500000"/>
          </a:xfrm>
        </p:spPr>
      </p:pic>
      <p:pic>
        <p:nvPicPr>
          <p:cNvPr id="8" name="內容版面配置區 7">
            <a:extLst>
              <a:ext uri="{FF2B5EF4-FFF2-40B4-BE49-F238E27FC236}">
                <a16:creationId xmlns:a16="http://schemas.microsoft.com/office/drawing/2014/main" id="{A5BE09D2-1A90-4AF6-9AD1-277B78789A52}"/>
              </a:ext>
            </a:extLst>
          </p:cNvPr>
          <p:cNvPicPr preferRelativeResize="0"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0" y="1799999"/>
            <a:ext cx="3960000" cy="4500000"/>
          </a:xfrm>
        </p:spPr>
      </p:pic>
    </p:spTree>
    <p:extLst>
      <p:ext uri="{BB962C8B-B14F-4D97-AF65-F5344CB8AC3E}">
        <p14:creationId xmlns:p14="http://schemas.microsoft.com/office/powerpoint/2010/main" val="2066631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9621F4-E9EB-4312-B764-9EEF688ED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卷 </a:t>
            </a:r>
            <a:r>
              <a:rPr lang="en-US" altLang="zh-TW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zh-TW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《論語》之〈八佾〉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FDE3301-56AD-479A-BD43-DD38F4BE4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03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《八佾》</a:t>
            </a:r>
          </a:p>
          <a:p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定公問，君使臣，臣事君，如之何⑸，</a:t>
            </a:r>
            <a:r>
              <a:rPr lang="en-US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孔子對曰：君使臣以</a:t>
            </a:r>
            <a:r>
              <a:rPr lang="zh-TW" altLang="zh-TW" sz="32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禮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，臣事君以</a:t>
            </a:r>
            <a:r>
              <a:rPr lang="zh-TW" altLang="zh-TW" sz="32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忠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  <a:p>
            <a:r>
              <a:rPr lang="en-US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zh-TW" sz="32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注釋：</a:t>
            </a:r>
          </a:p>
          <a:p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⑸定公，魯君謚。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24380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F505C3-57D4-4B11-9783-2A821CE49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                                                         </a:t>
            </a:r>
            <a:r>
              <a:rPr lang="zh-TW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〈慎終第四十</a:t>
            </a:r>
            <a:r>
              <a:rPr lang="en-US" altLang="zh-TW" kern="100" dirty="0">
                <a:effectLst/>
                <a:latin typeface="DengXian" panose="02010600030101010101" pitchFamily="2" charset="-122"/>
                <a:ea typeface="新細明體" panose="02020500000000000000" pitchFamily="18" charset="-120"/>
                <a:cs typeface="Times New Roman" panose="02020603050405020304" pitchFamily="18" charset="0"/>
              </a:rPr>
              <a:t>-</a:t>
            </a:r>
            <a:r>
              <a:rPr lang="en-US" altLang="zh-TW" kern="10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5</a:t>
            </a:r>
            <a:r>
              <a:rPr lang="zh-TW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〉君使臣以禮</a:t>
            </a:r>
            <a:br>
              <a:rPr lang="zh-TW" altLang="zh-TW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2C027ED-1AE1-4074-8227-C400CC153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04800"/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孔子曰：『君使臣以禮，臣事君以忠。①』然則君之待臣，義不可薄。陛下初踐大位，敬以接下，君恩下流，臣情上逹，咸思竭力，心無所隠。頃年已來，多所忽略。或外官充使②，奏事入朝，思覩闕庭，將陳所見，欲言則顔色不接，欲請又恩禮不加；間因所短，詰其細過，雖有聰辯之略，莫能申其忠款；而望</a:t>
            </a:r>
            <a:r>
              <a:rPr lang="zh-TW" altLang="zh-TW" sz="32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上下同心，君臣交泰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，不亦難乎？此其漸不克終八也</a:t>
            </a:r>
            <a:r>
              <a:rPr lang="zh-TW" altLang="en-US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</a:t>
            </a:r>
            <a:r>
              <a:rPr lang="en-US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---</a:t>
            </a:r>
            <a:r>
              <a:rPr lang="zh-TW" altLang="zh-TW" sz="32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魏徵</a:t>
            </a:r>
            <a:endParaRPr lang="zh-TW" altLang="zh-TW" sz="32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indent="304800"/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注釋：①孔子對魯定公之辭。②使，去聲。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438817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80F8B1-D1BF-4D5E-B3E0-D47A8D7D4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                                                              </a:t>
            </a:r>
            <a:r>
              <a:rPr lang="zh-TW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卷</a:t>
            </a:r>
            <a:r>
              <a:rPr lang="en-US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9</a:t>
            </a:r>
            <a:r>
              <a:rPr lang="zh-TW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《論語》之〈顏淵〉</a:t>
            </a:r>
            <a:br>
              <a:rPr lang="zh-TW" altLang="zh-TW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9BF5B00-EA9B-4A68-97CB-A0BCF8B96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6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子貢問政。子曰：「足食。足兵。民信之矣。」</a:t>
            </a:r>
            <a:r>
              <a:rPr lang="en-US" altLang="zh-TW" sz="36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sz="36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子貢曰：「必不得已而去，於斯三者何先？」</a:t>
            </a:r>
            <a:r>
              <a:rPr lang="en-US" altLang="zh-TW" sz="36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</a:t>
            </a:r>
            <a:r>
              <a:rPr lang="zh-TW" altLang="zh-TW" sz="36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曰：「去兵。」</a:t>
            </a:r>
            <a:r>
              <a:rPr lang="en-US" altLang="zh-TW" sz="36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子貢</a:t>
            </a:r>
            <a:r>
              <a:rPr lang="zh-TW" altLang="zh-TW" sz="36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曰：「必不得已而去，於斯二者何先？」</a:t>
            </a:r>
            <a:r>
              <a:rPr lang="en-US" altLang="zh-TW" sz="36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</a:t>
            </a:r>
            <a:r>
              <a:rPr lang="zh-TW" altLang="zh-TW" sz="36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曰：「去食。自古皆有死，</a:t>
            </a:r>
            <a:r>
              <a:rPr lang="zh-TW" altLang="zh-TW" sz="3600" b="1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民無信不立</a:t>
            </a:r>
            <a:r>
              <a:rPr lang="zh-TW" altLang="zh-TW" sz="36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SimSun" panose="02010600030101010101" pitchFamily="2" charset="-122"/>
              </a:rPr>
              <a:t>⑾</a:t>
            </a:r>
            <a:r>
              <a:rPr lang="zh-TW" altLang="zh-TW" sz="36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。」</a:t>
            </a:r>
            <a:endParaRPr lang="zh-TW" altLang="zh-TW" sz="36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03442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16339A-2738-4F97-A73E-6C8819D76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36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</a:t>
            </a:r>
            <a:r>
              <a:rPr lang="zh-TW" altLang="zh-TW" sz="49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卷</a:t>
            </a:r>
            <a:r>
              <a:rPr lang="en-US" altLang="zh-TW" sz="49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35</a:t>
            </a:r>
            <a:r>
              <a:rPr lang="zh-TW" altLang="zh-TW" sz="49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《文子》之〈道德〉</a:t>
            </a:r>
            <a:br>
              <a:rPr lang="zh-TW" altLang="zh-TW" sz="49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TW" altLang="en-US" sz="49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08B74C-3928-4850-8BCE-08053C692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2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老子曰：</a:t>
            </a:r>
            <a:r>
              <a:rPr lang="zh-TW" altLang="zh-TW" sz="32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心之精者，可以神化</a:t>
            </a:r>
            <a:r>
              <a:rPr lang="zh-TW" altLang="zh-TW" sz="32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，而不可說道。聖人不降席而匡天下，情甚於</a:t>
            </a:r>
            <a:r>
              <a:rPr lang="zh-TW" altLang="en-US" sz="3200" b="0" i="0" dirty="0">
                <a:solidFill>
                  <a:srgbClr val="4D515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梟</a:t>
            </a:r>
            <a:r>
              <a:rPr lang="zh-TW" altLang="zh-TW" sz="32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呼，故同言而信，信在言前也，同令而行，誠在令外也。聖人在上，民化如神，情以先之，動於上不應於下者，情令殊也。三月嬰兒未知利害，而慈母愛之愈篤者，情也。</a:t>
            </a:r>
            <a:r>
              <a:rPr lang="zh-TW" altLang="zh-TW" sz="32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故言之用者變，變乎小哉</a:t>
            </a:r>
            <a:r>
              <a:rPr lang="zh-TW" altLang="zh-TW" sz="32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2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不言之用者變，變乎大哉</a:t>
            </a:r>
            <a:r>
              <a:rPr lang="zh-TW" altLang="zh-TW" sz="32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。信，君子之言，忠，君子之意，</a:t>
            </a:r>
            <a:r>
              <a:rPr lang="zh-TW" altLang="zh-TW" sz="32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忠信形於內，感動應乎外，賢聖之化也</a:t>
            </a:r>
            <a:r>
              <a:rPr lang="zh-TW" altLang="zh-TW" sz="32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sz="32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</a:t>
            </a:r>
            <a:r>
              <a:rPr lang="zh-TW" altLang="zh-TW" sz="32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《文子</a:t>
            </a:r>
            <a:r>
              <a:rPr lang="zh-TW" altLang="zh-TW" sz="32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精誠</a:t>
            </a:r>
            <a:r>
              <a:rPr lang="zh-TW" altLang="zh-TW" sz="3200" kern="1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第二》（未見於《群書治要》）</a:t>
            </a: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630793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DB11FB-B4FF-4816-8B95-23A694764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400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周易</a:t>
            </a:r>
            <a:r>
              <a:rPr lang="en-US" altLang="zh-TW" sz="4400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sz="4400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中孚卦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27043B4-D882-4642-9FC8-EE87783D2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彖</a:t>
            </a:r>
            <a:r>
              <a:rPr lang="en-US" altLang="zh-TW" sz="3600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〉①</a:t>
            </a:r>
            <a:r>
              <a:rPr lang="zh-TW" altLang="en-US" sz="3600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曰：「</a:t>
            </a:r>
            <a:r>
              <a:rPr lang="zh-TW" altLang="en-US" sz="3600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中孚</a:t>
            </a:r>
            <a:r>
              <a:rPr lang="zh-TW" altLang="en-US" sz="3600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②，柔在內，而剛得中，悅而巽，孚③</a:t>
            </a:r>
            <a:r>
              <a:rPr lang="zh-TW" altLang="en-US" sz="3600" b="0" i="0" dirty="0">
                <a:solidFill>
                  <a:srgbClr val="00008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有上四德，然後乃孚。</a:t>
            </a:r>
            <a:r>
              <a:rPr lang="zh-TW" altLang="en-US" sz="3600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，乃</a:t>
            </a:r>
            <a:r>
              <a:rPr lang="zh-TW" altLang="en-US" sz="3600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化邦</a:t>
            </a:r>
            <a:r>
              <a:rPr lang="zh-TW" altLang="en-US" sz="3600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也④。」</a:t>
            </a:r>
            <a:r>
              <a:rPr lang="zh-TW" altLang="en-US" sz="3600" b="0" i="0" dirty="0">
                <a:solidFill>
                  <a:srgbClr val="00008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信立而後邦乃化也。柔在內而剛得中，各當其所也。剛得中，則直而正。柔在內，則靜而順。悅而以巽，則乖爭不作。如此，則物無巧競，敦實之行著，而篤信發乎其中矣。</a:t>
            </a:r>
            <a:r>
              <a:rPr lang="zh-TW" altLang="en-US" sz="3600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（卷一　周易）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08058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62FA55-43C5-4567-BA8A-079238DDC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管子．中匡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DF49DE2-EB05-4935-93B9-D480CAC12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管仲朝，公曰：「寡人願聞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國君之信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①。」對曰：「民愛之，隣國親之，天下信之。此國君之信。」公曰：「善②。請問信安始③而可？」對曰：「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始於爲身，中於爲國，成於爲天下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。」公曰：「請問爲身？」對曰：「道④血氣，以求長年、長心、長德，此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爲身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也。遠擧賢人，慈愛百姓，此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爲國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也。法行而不苛⑤，刑廉而不赦，此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爲天下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也。」（卷三十二　管子．中匡）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5217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AEA842-1277-4671-8E5A-B25E0A45C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列子．力命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89A19B5-BA89-48D0-AFDF-12B568C88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孔子自衛反魯，息駕①乎河梁②而觀焉。其懸水③三十仞④，圜流⑤九十里，魚鼈弗能游，黿鼉⑥弗能居。有丈夫⑦方將厲⑧之，孔子使人止之，曰：「此懸水三十仞，圜流九十里，魚鼈黿鼉弗能居也，意者難可以濟⑨乎！」丈夫不以措意⑩，遂度而出。孔子問之曰：「巧乎！有道術乎？所以能入而出者，何也？」丈夫對曰：「始吾之入也，先以忠信；吾之出也，又從以忠信。措⑪吾軀於波流，而吾不敢用私。所以能入而復出者，以此也。」孔子謂弟子曰：「二三子識⑫之！水且猶可以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忠信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親之，而況人乎？」（卷三十四　列子．力命）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372758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FD2F8E-657C-4B91-AAB7-1AF90384E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文子．精誠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950614F-776C-4068-9FA4-869CDB1A9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冬日之陽，夏日之陰，                                  </a:t>
            </a:r>
            <a:r>
              <a:rPr lang="zh-TW" altLang="en-US" sz="3600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萬物歸之</a:t>
            </a:r>
            <a:r>
              <a:rPr lang="zh-TW" altLang="en-US" sz="3600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①，而莫之使②也。                              至精③之感，弗召④自來，                                不去自往，不知所爲者，而</a:t>
            </a:r>
            <a:r>
              <a:rPr lang="zh-TW" altLang="en-US" sz="3600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功自成</a:t>
            </a:r>
            <a:r>
              <a:rPr lang="zh-TW" altLang="en-US" sz="3600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（卷三十五　文子．精誠）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072780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6E42EC-58D7-4FEE-BD94-27E5A3DCE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文子．精誠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F00654E-2C4B-44CB-92C7-0728398A0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待①目而照見，待言而使令，其於以治，難矣！皐陶②喑③而爲大理④，天下</a:t>
            </a:r>
            <a:r>
              <a:rPr lang="zh-TW" altLang="en-US" sz="3600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無虐刑</a:t>
            </a:r>
            <a:r>
              <a:rPr lang="zh-TW" altLang="en-US" sz="3600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；師曠⑤瞽⑥而爲大宰⑦，晉國</a:t>
            </a:r>
            <a:r>
              <a:rPr lang="zh-TW" altLang="en-US" sz="3600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無亂政</a:t>
            </a:r>
            <a:r>
              <a:rPr lang="zh-TW" altLang="en-US" sz="3600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。不言之令，不視之見，聖人所以爲師也。民之化上，不從其言，</a:t>
            </a:r>
            <a:r>
              <a:rPr lang="zh-TW" altLang="en-US" sz="3600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從其所行</a:t>
            </a:r>
            <a:r>
              <a:rPr lang="zh-TW" altLang="en-US" sz="3600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也。故人君好勇而國家多難，人君好色而國多昬⑧亂。（卷三十五　文子．精誠）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223643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FCB093-5C88-4C8F-B00F-5B1CB3FCD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文子．精誠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B954B6-9686-4EFB-A953-7D8C086BE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聖人精誠形於內①，好憎明於外，出言以副情②，發號以明旨。是故③刑罰不足以移風④，殺戮不足以禁姧⑤，唯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神化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⑥爲貴也。（卷三十五　文子．精誠）</a:t>
            </a:r>
            <a:endParaRPr lang="en-US" altLang="zh-TW" b="1" i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夫至精①爲神。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精之所動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，若春氣之生，秋氣之殺②也。故治人者愼③所以感也。（卷三十五　文子．精誠）</a:t>
            </a:r>
            <a:endParaRPr lang="en-US" altLang="zh-TW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秦、楚、燕、魏之歌，異轉①而皆樂；九夷②、八狄③之哭，異聲而皆哀。夫歌者，樂之徵④也；哭者，哀之效⑤也。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愔愔⑥於中⑦而應於外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，故在所以感之矣。（卷三十五　文子．精誠）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9473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1E4E48-F1E4-4324-B6DB-2286AEF06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D48446D8-A93B-4653-8A31-E90B21D86BDC}"/>
              </a:ext>
            </a:extLst>
          </p:cNvPr>
          <p:cNvPicPr preferRelativeResize="0"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800000"/>
            <a:ext cx="6142500" cy="4500000"/>
          </a:xfrm>
        </p:spPr>
      </p:pic>
      <p:pic>
        <p:nvPicPr>
          <p:cNvPr id="8" name="內容版面配置區 7">
            <a:extLst>
              <a:ext uri="{FF2B5EF4-FFF2-40B4-BE49-F238E27FC236}">
                <a16:creationId xmlns:a16="http://schemas.microsoft.com/office/drawing/2014/main" id="{66CF40D6-566F-4FDD-9AE7-CD44086B095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969" y="1800000"/>
            <a:ext cx="4008389" cy="4500000"/>
          </a:xfrm>
        </p:spPr>
      </p:pic>
    </p:spTree>
    <p:extLst>
      <p:ext uri="{BB962C8B-B14F-4D97-AF65-F5344CB8AC3E}">
        <p14:creationId xmlns:p14="http://schemas.microsoft.com/office/powerpoint/2010/main" val="302970622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111A21-02E2-4E98-AF9E-CB74D947C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文子．精誠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文子．道德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F23BE5A-6FE0-4E75-A873-28A0D0DA7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大人①行②可悅③之政，人而</a:t>
            </a:r>
            <a:r>
              <a:rPr lang="zh-TW" altLang="en-US" sz="1800" b="0" i="0" dirty="0">
                <a:solidFill>
                  <a:srgbClr val="00008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（人而作而人）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莫不順其令。                           令順，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卽從小而致大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；令逆④，卽以善爲害，以成爲敗。                            （卷三十五　文子．精誠）</a:t>
            </a:r>
            <a:endParaRPr lang="en-US" altLang="zh-TW" b="1" i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聖人在上，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民化如神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①，情以先之②也。動③於上，不應④於下者，情令殊⑤也。三月嬰兒，未知利害⑥，而慈母之憂⑦</a:t>
            </a:r>
            <a:r>
              <a:rPr lang="zh-TW" altLang="en-US" sz="1800" b="0" i="0" dirty="0">
                <a:solidFill>
                  <a:srgbClr val="00008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之憂作愛之。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。喩焉⑧</a:t>
            </a:r>
            <a:r>
              <a:rPr lang="zh-TW" altLang="en-US" sz="1800" b="0" i="0" dirty="0">
                <a:solidFill>
                  <a:srgbClr val="00008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鏦焉作逾篤。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者，情也。故言之用⑨者小，不言之用者大矣。夫信，君子之言也；忠，君子之意⑩也。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忠信形於內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⑪，感動應乎外，賢聖之化也。（卷三十五　文子．道德）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475323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0D4F31-748C-411E-AD1C-404C6DCEE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dirty="0">
                <a:solidFill>
                  <a:srgbClr val="4D515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杜恕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體論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b="0" i="0" dirty="0">
                <a:solidFill>
                  <a:srgbClr val="20212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傅玄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傅子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E872BF0-B107-4486-8C39-B6207E986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君子之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養其心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，莫善於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誠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。夫誠，君子所以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懷萬物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也。天不言而人推高焉，地不言而人推厚焉，四時不言而人期焉。此以至誠者也。（卷四十八　體論）</a:t>
            </a:r>
            <a:endParaRPr lang="en-US" altLang="zh-TW" b="1" i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蓋天地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著①信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，而四時不悖；日月著信，而昏明有常；王者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體信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，而萬國以安；諸侯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秉②信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，而境內以和；君子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履③信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，而厥④身以立。古之聖君賢佐，將化世美俗，去信須臾，                             而能安上治民者，未之有也。（卷四十九　傅子）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635795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DA73A0-53A4-4132-978D-E41233F4D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dirty="0">
                <a:solidFill>
                  <a:srgbClr val="20212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韓非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韓子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傅子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1034142-B434-4E49-8EE1-D7E867321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曾子妻之市，其子隨而泣。其母曰：「汝還①，顧②反，為汝殺彘③。」妻道</a:t>
            </a:r>
            <a:r>
              <a:rPr lang="zh-TW" altLang="en-US" sz="1800" b="0" i="0" dirty="0">
                <a:solidFill>
                  <a:srgbClr val="00008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（道作適）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市來，曾子欲捕彘殺之，其妻止之曰：「特④與嬰兒戲也。」曾子曰：「嬰兒者非有知也，待父母而學之者也。今子欺之，是教子欺也。母欺子，子而不信其母，                          非所以成教也。」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遂殺彘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。（卷四十　韓子）</a:t>
            </a:r>
            <a:endParaRPr lang="en-US" altLang="zh-TW" b="1" i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開至公之路，秉至平之心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，執大象①而致之，亦云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誠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而已矣。夫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任誠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，天地可感，而況於人乎？（卷四十九　傅子）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10959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91F822-78A8-40D2-88C5-A9D6616CD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傅子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魏志上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陸景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典語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9E93225-18A1-4ABA-903C-CF520CB27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夫為人上，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竭至誠開信以待下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，則懷信者歡然而樂進；不信者赧然①而回意矣。（卷四十九　傅子）</a:t>
            </a:r>
            <a:endParaRPr lang="en-US" altLang="zh-TW" b="1" i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夫信之於民，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國家大寶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也。仲尼曰：「自古皆有死，民非信不立。」（卷二十五　魏志上）</a:t>
            </a:r>
            <a:endParaRPr lang="en-US" altLang="zh-TW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君之任臣，如身之信手；臣之事君，亦宜如手之繫①身。安則共樂，痛則同憂。其上下協心，以治世事，不俟②命而自勤，不求容③而自親。何則？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相信之忠著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也。（卷四十八　典語）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97741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09820E-551B-438D-BE41-192AA432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春秋左傳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8569C4E-CEB4-4FE6-BAAB-0B34E571F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子張問行。子曰：「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言忠信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，行篤敬，雖蠻貊①之邦行矣。言不忠信，行不篤敬，雖州里②行乎哉？」</a:t>
            </a:r>
            <a:r>
              <a:rPr lang="zh-TW" altLang="en-US" sz="1800" b="0" i="0" dirty="0">
                <a:solidFill>
                  <a:srgbClr val="00008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行乎哉，言不可行也。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子張書諸紳③。</a:t>
            </a:r>
            <a:r>
              <a:rPr lang="zh-TW" altLang="en-US" sz="1800" b="0" i="0" dirty="0">
                <a:solidFill>
                  <a:srgbClr val="00008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紳，大帶也。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（卷九　論語）</a:t>
            </a:r>
            <a:endParaRPr lang="en-US" altLang="zh-TW" b="1" i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子曰：「人而無信，不知其可也！</a:t>
            </a:r>
            <a:r>
              <a:rPr lang="zh-TW" altLang="en-US" sz="1800" b="0" i="0" dirty="0">
                <a:solidFill>
                  <a:srgbClr val="00008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無信，其餘終無可也。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大車無輗①，小車無軏②，其何以行之哉？」</a:t>
            </a:r>
            <a:r>
              <a:rPr lang="zh-TW" altLang="en-US" sz="1800" b="0" i="0" dirty="0">
                <a:solidFill>
                  <a:srgbClr val="00008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大車，牛車。輗，轅端橫木以縛軛者。小車，駟馬車。軏，轅端上曲鉤衡者也。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（卷九　論語）</a:t>
            </a:r>
            <a:endParaRPr lang="en-US" altLang="zh-TW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信不可知，義無所立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。（卷五　春秋左氏傳中）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577230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0FAC98-F9E2-4E39-84B6-D58B606FE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體論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荀況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孫卿子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b="0" i="0" dirty="0">
                <a:solidFill>
                  <a:srgbClr val="20212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袁準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袁子正書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2313CE-FDA3-421B-90D4-4B2B7706A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天地有紀矣，不誠則不能化育；君臣有義矣，不誠則不能相臨；父子有禮矣，不誠則疏；夫婦有恩矣，不誠則離；交接①有分矣，不誠則絕。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以義應當②，曲得其情，其唯誠乎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（卷四十八　體論）</a:t>
            </a:r>
            <a:endParaRPr lang="en-US" altLang="zh-TW" b="1" i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君子養心，莫善於誠。致誠①無他，唯仁之守，唯義之行。                      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誠心守仁則能化；誠心行義則能變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。變化代興②，謂之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天德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（卷三十八　孫卿子）</a:t>
            </a:r>
            <a:endParaRPr lang="en-US" altLang="zh-TW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唯君子為能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，一不信則終身之行廢矣，故君子重之。                       （卷五十　袁子正書）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16012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DE9F59-5BB8-4A0B-9CD7-13124B774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中論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論語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傅子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B83B7E-5298-49BD-87CB-7E6099F47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孔子曰：「欲人之信己，則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微言而篤行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①之。篤行之，則用日久；用日久，則事著明；事著明，則有目者莫不見也，有耳者莫不聞也，其可誣乎？」（卷四十六　中論）</a:t>
            </a:r>
            <a:endParaRPr lang="en-US" altLang="zh-TW" b="1" i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子夏曰：「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君子信而後勞其民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，未信則以為厲①己也。</a:t>
            </a:r>
            <a:r>
              <a:rPr lang="zh-TW" altLang="en-US" sz="1800" b="0" i="0" dirty="0">
                <a:solidFill>
                  <a:srgbClr val="00008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厲，病。                   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信而後諫，未信則以為謗己也。」（卷九　論語）</a:t>
            </a:r>
            <a:endParaRPr lang="en-US" altLang="zh-TW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夫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信由上而結者也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。故君以信訓其臣，則臣以信忠其君；父以信誨其子，則子以信孝其父；夫以信先其婦，則婦以信順其夫。上秉常①以化下，下服常而應上，其不化者，百未有一也。                    （卷四十九　傅子）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764086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C64B8F-56BD-46CC-B031-EF526A6E2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體論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韓子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尚書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D221803-AEC6-47C4-8702-01A2A0BAF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色①取仁而實違之者，謂之虛；不以誠待其臣，而望其臣以誠事己，謂之愚。虛愚之君，未有能得人之死力者也。故</a:t>
            </a:r>
            <a:r>
              <a:rPr lang="en-US" altLang="zh-TW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書</a:t>
            </a:r>
            <a:r>
              <a:rPr lang="en-US" altLang="zh-TW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稱君為元首，臣為股肱②。期其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一體相須而成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也。（卷四十八　體論）</a:t>
            </a:r>
            <a:endParaRPr lang="en-US" altLang="zh-TW" b="1" i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巧詐不如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拙誠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。（卷四十　韓子）</a:t>
            </a:r>
            <a:endParaRPr lang="en-US" altLang="zh-TW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作德，心逸日休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①；作偽，心勞日拙。</a:t>
            </a:r>
            <a:r>
              <a:rPr lang="zh-TW" altLang="en-US" sz="1800" b="0" i="0" dirty="0">
                <a:solidFill>
                  <a:srgbClr val="00008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為德，直道而行，於心逸豫，而名日美。為偽，飾巧百端，於心勞苦，而事日拙，不可為之也。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（卷二　尚書）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478237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45CCD0-ECBE-4D22-9AE8-1E8A3DE5A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0" i="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害霸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7BD54A3-C73D-4B71-84B8-7EA0B2699B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870786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2ADD73-2A04-46E2-8649-9C7E8C726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0" i="0" dirty="0">
                <a:solidFill>
                  <a:srgbClr val="000000"/>
                </a:solidFill>
                <a:effectLst/>
                <a:latin typeface="Linux Libertine"/>
              </a:rPr>
              <a:t>                                                                                                              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管仲害霸論   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李德裕</a:t>
            </a:r>
            <a:br>
              <a:rPr lang="zh-TW" altLang="en-US" b="0" i="0" dirty="0">
                <a:solidFill>
                  <a:srgbClr val="000000"/>
                </a:solidFill>
                <a:effectLst/>
                <a:latin typeface="Linux Libertine"/>
              </a:rPr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8E0AEE4-F8D0-420F-9E26-9FABDD737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0" i="0" dirty="0">
                <a:solidFill>
                  <a:srgbClr val="20212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昔管仲對桓公曰：「宮中之樂無所禁禦，不害霸也；</a:t>
            </a:r>
            <a:r>
              <a:rPr lang="zh-TW" altLang="en-US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舉賢而不能任</a:t>
            </a:r>
            <a:r>
              <a:rPr lang="zh-TW" altLang="en-US" b="0" i="0" dirty="0">
                <a:solidFill>
                  <a:srgbClr val="20212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此害霸也。」余竊窺敬仲此對，是欲一齊國之政，滿桓公之志。然則非專任亦不能致霸，故一則仲父，二則仲父，桓公所以能九合諸侯，為五霸之首。中代蜀主之任孔明，苻堅之用景略，雖關羽不能移，樊世不能惑，蜀與秦皆君安國理，非</a:t>
            </a:r>
            <a:r>
              <a:rPr lang="zh-TW" altLang="en-US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專任</a:t>
            </a:r>
            <a:r>
              <a:rPr lang="zh-TW" altLang="en-US" b="0" i="0" dirty="0">
                <a:solidFill>
                  <a:srgbClr val="20212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之效歟？桓公得敬仲則興隆霸業，漢元信石顯而反穢明德，信任同而理亂異者何也？所任用非其人也。近世有以宮中之樂餌其君者，而苞苴日行，紀綱日壞，朋黨益熾，讒言益昌，得非竊管仲之術，違管仲之道？莊周稱「所謂至智也者，有不為大盜積者乎」，        又曰「蹠不得聖人之道不行」，豈斯之謂也。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209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B366B5-CD0B-40A8-873D-1C92F323D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E23A046A-8B8E-41DB-A661-9D9E120B270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800000"/>
            <a:ext cx="4361859" cy="4500000"/>
          </a:xfrm>
        </p:spPr>
      </p:pic>
      <p:pic>
        <p:nvPicPr>
          <p:cNvPr id="8" name="內容版面配置區 7">
            <a:extLst>
              <a:ext uri="{FF2B5EF4-FFF2-40B4-BE49-F238E27FC236}">
                <a16:creationId xmlns:a16="http://schemas.microsoft.com/office/drawing/2014/main" id="{D3F979CE-A989-4666-BA47-E68D23724458}"/>
              </a:ext>
            </a:extLst>
          </p:cNvPr>
          <p:cNvPicPr preferRelativeResize="0"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999" y="1799999"/>
            <a:ext cx="5859678" cy="4500000"/>
          </a:xfrm>
        </p:spPr>
      </p:pic>
    </p:spTree>
    <p:extLst>
      <p:ext uri="{BB962C8B-B14F-4D97-AF65-F5344CB8AC3E}">
        <p14:creationId xmlns:p14="http://schemas.microsoft.com/office/powerpoint/2010/main" val="10884971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E13E4A-1232-4C3B-A688-0AF2600D0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13</a:t>
            </a:r>
            <a:r>
              <a:rPr lang="zh-TW" altLang="zh-TW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en-US" altLang="zh-TW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1-15</a:t>
            </a:r>
            <a:r>
              <a:rPr lang="zh-TW" altLang="zh-TW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〈誠信第十七〉害霸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9C06115-B58C-4038-B809-DBB4E19F2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夫君能盡禮，臣得竭忠，必在扵內外無私，上下相信。上不信，則無以使下；下不信，則無以事上，信之為道大矣。昔齊桓公問於管仲曰：『吾欲使酒腐於爵，肉腐於爼，得無害覇乎？』管仲曰：『此極非其善者。然亦無害於覇也。』桓公曰：『如何而害覇乎？』管仲曰：『</a:t>
            </a:r>
            <a:r>
              <a:rPr lang="zh-TW" altLang="zh-TW" sz="32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不能知人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，害覇也；</a:t>
            </a:r>
            <a:r>
              <a:rPr lang="zh-TW" altLang="zh-TW" sz="32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知而不能任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，害覇也；</a:t>
            </a:r>
            <a:r>
              <a:rPr lang="zh-TW" altLang="zh-TW" sz="32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任而不能信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，害覇也；</a:t>
            </a:r>
            <a:r>
              <a:rPr lang="zh-TW" altLang="zh-TW" sz="32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既信而又使小人參之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，害覇也。』晉中行穆伯①攻鼓②，經年而弗能下，餽間倫③曰：『鼓之嗇夫，間倫知之，請無疲士大夫，而鼓可得。』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9063623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32BB10-3B4B-4574-9F01-D511A5BD1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13</a:t>
            </a:r>
            <a:r>
              <a:rPr lang="zh-TW" altLang="zh-TW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en-US" altLang="zh-TW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1-15</a:t>
            </a:r>
            <a:r>
              <a:rPr lang="zh-TW" altLang="zh-TW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〈誠信第十七〉害霸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3AB328C-A150-4AF7-A665-1115A852D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穆伯不應，左右曰：『不折一㦸④，不傷一卒，而鼓可得，君奚為不取？』穆伯曰：『間倫之為人也，佞而不仁，若使間倫下之，吾可以不賞之乎？若賞之，是賞佞人也。佞人得志，是使晉國之士，捨仁而為佞，雖得鼔，將何用之？』夫穆伯列國之大夫，管仲覇者之良佐，猶能</a:t>
            </a:r>
            <a:r>
              <a:rPr lang="zh-TW" altLang="zh-TW" sz="3200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慎於信任，遠避佞人</a:t>
            </a:r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也如此⑤。況乎為四海之大君，應千齡之上聖，而可使巍巍至徳之盛，將有所間乎？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956619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049E29-1C41-4EB4-9D24-393C0DB67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注釋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8B37ACD-9F1A-4487-86D4-1A6C625A7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04800"/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①中行氏，穆伯晉卿也。</a:t>
            </a:r>
            <a:r>
              <a:rPr lang="en-US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②鼓，名城。</a:t>
            </a:r>
            <a:r>
              <a:rPr lang="en-US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③間，去聲，後同。</a:t>
            </a:r>
            <a:r>
              <a:rPr lang="en-US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④折，音舌。</a:t>
            </a:r>
            <a:r>
              <a:rPr lang="en-US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⑤遠，去聲。</a:t>
            </a:r>
            <a:r>
              <a:rPr lang="en-US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zh-TW" sz="36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222161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F0BAE3-8061-4B6E-AFD5-815ABCFFD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40C2B3F3-DF58-44E0-A441-C7F3637216D2}"/>
              </a:ext>
            </a:extLst>
          </p:cNvPr>
          <p:cNvPicPr preferRelativeResize="0"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75" y="1799999"/>
            <a:ext cx="5197880" cy="4500000"/>
          </a:xfrm>
        </p:spPr>
      </p:pic>
      <p:pic>
        <p:nvPicPr>
          <p:cNvPr id="8" name="內容版面配置區 7">
            <a:extLst>
              <a:ext uri="{FF2B5EF4-FFF2-40B4-BE49-F238E27FC236}">
                <a16:creationId xmlns:a16="http://schemas.microsoft.com/office/drawing/2014/main" id="{E634D8AA-A3E5-44B2-8E72-745C92A4A28C}"/>
              </a:ext>
            </a:extLst>
          </p:cNvPr>
          <p:cNvPicPr preferRelativeResize="0"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999" y="1800000"/>
            <a:ext cx="5339000" cy="4500000"/>
          </a:xfrm>
        </p:spPr>
      </p:pic>
    </p:spTree>
    <p:extLst>
      <p:ext uri="{BB962C8B-B14F-4D97-AF65-F5344CB8AC3E}">
        <p14:creationId xmlns:p14="http://schemas.microsoft.com/office/powerpoint/2010/main" val="400564168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A73AB3-305F-40CC-8810-7256DBA85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</a:t>
            </a:r>
            <a:r>
              <a:rPr lang="zh-TW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卷</a:t>
            </a:r>
            <a:r>
              <a:rPr lang="en-US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43</a:t>
            </a:r>
            <a:r>
              <a:rPr lang="zh-TW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《說苑》之〈尊賢〉</a:t>
            </a:r>
            <a:br>
              <a:rPr lang="zh-TW" altLang="zh-TW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C479958-66EB-4711-B69C-09C122F2D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04800"/>
            <a:r>
              <a:rPr lang="zh-TW" altLang="zh-TW" sz="32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桓公問於管仲曰：「吾欲使爵腐於酒，肉腐於俎</a:t>
            </a:r>
            <a:r>
              <a:rPr lang="zh-TW" altLang="zh-TW" sz="32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①</a:t>
            </a:r>
            <a:r>
              <a:rPr lang="zh-TW" altLang="zh-TW" sz="32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，得無害於霸乎？」管仲對曰：「此極非其貴者</a:t>
            </a:r>
            <a:r>
              <a:rPr lang="zh-TW" altLang="zh-TW" sz="32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②</a:t>
            </a:r>
            <a:r>
              <a:rPr lang="zh-TW" altLang="zh-TW" sz="32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耳；然亦無害於霸也。」桓公曰：「何如而害霸？」管仲對曰：「不知賢，害霸；知而不用，害霸；用而不任，害霸；任而不信，害霸；信而復使小人參之，害霸。」</a:t>
            </a:r>
            <a:r>
              <a:rPr lang="en-US" altLang="zh-TW" sz="32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</a:t>
            </a:r>
            <a:r>
              <a:rPr lang="zh-TW" altLang="zh-TW" sz="3200" b="1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桓公：「善。」</a:t>
            </a:r>
            <a:endParaRPr lang="zh-TW" altLang="zh-TW" sz="32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注釋：</a:t>
            </a:r>
          </a:p>
          <a:p>
            <a:pPr indent="304800"/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①生活奢華；②此舉並非得宜。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796923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7F29C6-1B85-41F9-B57E-D1BE78961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14</a:t>
            </a:r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en-US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1-16</a:t>
            </a:r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〈誠信第十七〉穆伯攻鼓</a:t>
            </a:r>
            <a:r>
              <a:rPr lang="en-US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11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B227862-E826-4B7E-8C93-FBDBE07EA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2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夫君能盡禮，臣得竭忠，必在扵內外無私，上下相信。上不信，則無以使下；下不信，則無以事上，信之為道大矣。昔齊桓公問於管仲曰：『吾欲使酒腐於爵，肉腐於爼，得無害覇乎？』管仲曰：『此極非其善者。然亦無害於覇也。』桓公曰：『如何而害覇乎？』管仲曰：『不能知人，害覇也；知而不能任，害覇也；任而不能信，害覇也；既信而又使小人參之，害覇也。』晉中行穆伯①攻鼓②，經年而弗能下，餽間倫③曰：『鼓之嗇夫，間倫知之，請無疲士大夫，而鼓可得。』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0727211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B3BDB7-B5C2-490F-98BF-0190518DB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14</a:t>
            </a:r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en-US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1-16</a:t>
            </a:r>
            <a:r>
              <a:rPr lang="zh-TW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〈誠信第十七〉穆伯攻鼓</a:t>
            </a:r>
            <a:r>
              <a:rPr lang="en-US" altLang="zh-TW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11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AC7B53-AF45-4ECA-8FD7-3F3146D0A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8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穆伯不應，左右曰：『不折一㦸④，不傷一卒，而鼓可得，君奚為不取？』穆伯曰：『間倫之為人也，佞而不仁，若使間倫下之，吾可以不賞之乎？若賞之，是賞佞人也。佞人得志，是使晉國之士，捨仁而為佞，雖得鼔，將何用之？』夫穆伯列國之大夫，管仲覇者之良佐，猶能慎於信任，遠避佞人也如此⑤。況乎為四海之大君，應千齡之上聖，而可使巍巍至徳之盛，將有所間乎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710862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2B183D-8A21-44A2-AE32-A24F12C6C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4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注釋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F68C04-E919-4698-9A96-9B8EE508F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①中行氏，穆伯晉卿也。</a:t>
            </a:r>
            <a:r>
              <a:rPr lang="en-US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②鼓，名城。</a:t>
            </a:r>
            <a:r>
              <a:rPr lang="en-US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③間，去聲，後同。</a:t>
            </a:r>
            <a:r>
              <a:rPr lang="en-US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④折，音舌。</a:t>
            </a:r>
            <a:r>
              <a:rPr lang="en-US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⑤遠，去聲。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269917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07084A-797D-4B7E-835D-07A091F08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                                                               </a:t>
            </a:r>
            <a:r>
              <a:rPr lang="zh-TW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卷</a:t>
            </a:r>
            <a:r>
              <a:rPr lang="en-US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41</a:t>
            </a:r>
            <a:r>
              <a:rPr lang="zh-TW" altLang="zh-TW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《淮南子》之〈人間〉</a:t>
            </a:r>
            <a:br>
              <a:rPr lang="zh-TW" altLang="zh-TW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CEADC86-A558-4939-AE81-46C64B494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200" b="1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賢主不苟得，忠臣不苟利。何以明之？中行穆伯攻鼓</a:t>
            </a:r>
            <a:r>
              <a:rPr lang="zh-TW" altLang="zh-TW" sz="32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①</a:t>
            </a:r>
            <a:r>
              <a:rPr lang="zh-TW" altLang="zh-TW" sz="3200" b="1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，弗能下</a:t>
            </a:r>
            <a:r>
              <a:rPr lang="zh-TW" altLang="zh-TW" sz="32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⑸</a:t>
            </a:r>
            <a:r>
              <a:rPr lang="zh-TW" altLang="zh-TW" sz="3200" b="1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。餽聞倫曰：「鼓之嗇夫</a:t>
            </a:r>
            <a:r>
              <a:rPr lang="zh-TW" altLang="zh-TW" sz="32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②</a:t>
            </a:r>
            <a:r>
              <a:rPr lang="zh-TW" altLang="zh-TW" sz="3200" b="1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，聞倫知之</a:t>
            </a:r>
            <a:r>
              <a:rPr lang="zh-TW" altLang="zh-TW" sz="32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⑹</a:t>
            </a:r>
            <a:r>
              <a:rPr lang="zh-TW" altLang="zh-TW" sz="3200" b="1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。請無罷</a:t>
            </a:r>
            <a:r>
              <a:rPr lang="zh-TW" altLang="zh-TW" sz="32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③</a:t>
            </a:r>
            <a:r>
              <a:rPr lang="zh-TW" altLang="zh-TW" sz="3200" b="1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武大夫，而鼓可得也。」穆伯弗應。左右曰：「不折一戟，不傷一卒，而鼓可得也。君奚為弗使？」穆伯曰：「聞倫為人，佞而不仁。若使聞倫下之，吾可以勿賞乎？若賞之，是賞佞人。佞人得志，是使晉國之武</a:t>
            </a:r>
            <a:r>
              <a:rPr lang="zh-TW" altLang="zh-TW" sz="3200" b="1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④</a:t>
            </a:r>
            <a:r>
              <a:rPr lang="zh-TW" altLang="zh-TW" sz="3200" b="1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，舍仁而從佞。雖得鼓，將何所用之！」</a:t>
            </a:r>
            <a:r>
              <a:rPr lang="zh-TW" altLang="zh-TW" sz="32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攻城者，欲以廣地也，得地不取者，見其本而知其末也。</a:t>
            </a: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524833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2CA167-6D73-4FDF-9B63-CA18A58D6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6E6950F-488D-436E-A908-D2BA4A853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◆原註：</a:t>
            </a:r>
          </a:p>
          <a:p>
            <a:pPr indent="304800"/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⑸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中行繆伯，晉大夫，鼓，北翟。</a:t>
            </a:r>
            <a:r>
              <a:rPr lang="en-US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     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⑹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餽間倫，晉大夫，</a:t>
            </a:r>
            <a:endParaRPr lang="zh-TW" altLang="zh-TW" sz="3600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▲注釋：</a:t>
            </a:r>
          </a:p>
          <a:p>
            <a:pPr indent="304800"/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①國名，北狄別種；②檢束之官；③疲憊；</a:t>
            </a:r>
            <a:r>
              <a:rPr lang="en-US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</a:t>
            </a:r>
            <a:r>
              <a:rPr lang="zh-TW" altLang="zh-TW" sz="3600" kern="1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④士人，《淮南子》中之武，多指士人；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68451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9CE7EC-FDE9-49B9-BD72-C1B3645AC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1BB4686C-6200-4657-9DA3-03FA630D83BC}"/>
              </a:ext>
            </a:extLst>
          </p:cNvPr>
          <p:cNvPicPr preferRelativeResize="0"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81" y="1799999"/>
            <a:ext cx="5261063" cy="4428000"/>
          </a:xfrm>
        </p:spPr>
      </p:pic>
      <p:pic>
        <p:nvPicPr>
          <p:cNvPr id="8" name="內容版面配置區 7">
            <a:extLst>
              <a:ext uri="{FF2B5EF4-FFF2-40B4-BE49-F238E27FC236}">
                <a16:creationId xmlns:a16="http://schemas.microsoft.com/office/drawing/2014/main" id="{36F87921-5EA6-485B-804A-56AF59A426FD}"/>
              </a:ext>
            </a:extLst>
          </p:cNvPr>
          <p:cNvPicPr preferRelativeResize="0"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999" y="1800000"/>
            <a:ext cx="5527122" cy="4428000"/>
          </a:xfrm>
        </p:spPr>
      </p:pic>
    </p:spTree>
    <p:extLst>
      <p:ext uri="{BB962C8B-B14F-4D97-AF65-F5344CB8AC3E}">
        <p14:creationId xmlns:p14="http://schemas.microsoft.com/office/powerpoint/2010/main" val="315630270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F19B59-9EBE-4591-80C1-028C1A846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0000FF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                                                     </a:t>
            </a:r>
            <a:r>
              <a:rPr lang="zh-TW" altLang="zh-TW" sz="67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企業</a:t>
            </a:r>
            <a:r>
              <a:rPr lang="zh-TW" altLang="en-US" sz="67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經略</a:t>
            </a:r>
            <a:r>
              <a:rPr lang="zh-TW" altLang="zh-TW" sz="67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zh-TW" altLang="en-US" sz="67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核心</a:t>
            </a:r>
            <a:r>
              <a:rPr lang="zh-TW" altLang="en-US" sz="67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→</a:t>
            </a:r>
            <a:r>
              <a:rPr lang="zh-TW" altLang="en-US" sz="6700" dirty="0">
                <a:latin typeface="標楷體" panose="03000509000000000000" pitchFamily="65" charset="-120"/>
                <a:ea typeface="標楷體" panose="03000509000000000000" pitchFamily="65" charset="-120"/>
              </a:rPr>
              <a:t>人才</a:t>
            </a:r>
            <a:br>
              <a:rPr lang="zh-TW" altLang="en-US" sz="67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6700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728B4CD2-998D-482F-9FBA-42FAF082D93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980739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感謝</a:t>
            </a:r>
          </a:p>
        </p:txBody>
      </p:sp>
      <p:pic>
        <p:nvPicPr>
          <p:cNvPr id="4" name="Picture 2" descr="H:\151230\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1753" y="2207249"/>
            <a:ext cx="3870499" cy="351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6628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DAA732-7E18-40D3-8BCE-509A156B4C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群書治要</a:t>
            </a:r>
            <a:r>
              <a:rPr lang="en-US" altLang="zh-TW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E610BCA-BB1F-459D-9835-1212893B46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94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8384</Words>
  <Application>Microsoft Office PowerPoint</Application>
  <PresentationFormat>寬螢幕</PresentationFormat>
  <Paragraphs>232</Paragraphs>
  <Slides>81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81</vt:i4>
      </vt:variant>
    </vt:vector>
  </HeadingPairs>
  <TitlesOfParts>
    <vt:vector size="90" baseType="lpstr">
      <vt:lpstr>DengXian</vt:lpstr>
      <vt:lpstr>Linux Libertine</vt:lpstr>
      <vt:lpstr>Microsoft Yahei</vt:lpstr>
      <vt:lpstr>標楷體</vt:lpstr>
      <vt:lpstr>Arial</vt:lpstr>
      <vt:lpstr>Calibri</vt:lpstr>
      <vt:lpstr>Calibri Light</vt:lpstr>
      <vt:lpstr>Georgia</vt:lpstr>
      <vt:lpstr>Office 佈景主題</vt:lpstr>
      <vt:lpstr>哈佛不教的管理學</vt:lpstr>
      <vt:lpstr>分享大綱</vt:lpstr>
      <vt:lpstr>PowerPoint 簡報</vt:lpstr>
      <vt:lpstr>                                                培養貪婪的地方---HBS </vt:lpstr>
      <vt:lpstr>PowerPoint 簡報</vt:lpstr>
      <vt:lpstr>PowerPoint 簡報</vt:lpstr>
      <vt:lpstr>PowerPoint 簡報</vt:lpstr>
      <vt:lpstr>PowerPoint 簡報</vt:lpstr>
      <vt:lpstr>《群書治要》</vt:lpstr>
      <vt:lpstr>李妙福博士</vt:lpstr>
      <vt:lpstr>李妙福博士</vt:lpstr>
      <vt:lpstr>企業經學概觀</vt:lpstr>
      <vt:lpstr>PowerPoint 簡報</vt:lpstr>
      <vt:lpstr>PowerPoint 簡報</vt:lpstr>
      <vt:lpstr>體天地之撰 類萬物之情 通神明之德 </vt:lpstr>
      <vt:lpstr>企業經學的基元系統</vt:lpstr>
      <vt:lpstr>企業經學→內修→內聖</vt:lpstr>
      <vt:lpstr> （08）1-09 〈尊敬師傅第十〉不愆不忘</vt:lpstr>
      <vt:lpstr>PowerPoint 簡報</vt:lpstr>
      <vt:lpstr>注釋</vt:lpstr>
      <vt:lpstr>愚按</vt:lpstr>
      <vt:lpstr>國體三公人才庫</vt:lpstr>
      <vt:lpstr>《人物志•九徵》</vt:lpstr>
      <vt:lpstr>《人物志•流業》</vt:lpstr>
      <vt:lpstr>《人物志•流業》</vt:lpstr>
      <vt:lpstr>《四庫全書‧古今事文類聚新集卷一元》</vt:lpstr>
      <vt:lpstr>以民為天的典範</vt:lpstr>
      <vt:lpstr>                                                                                              卷 3《毛詩》之〈假樂〉 61《生民之什》 </vt:lpstr>
      <vt:lpstr>註解</vt:lpstr>
      <vt:lpstr>註解</vt:lpstr>
      <vt:lpstr>上通《易經•井卦》：改邑不改井</vt:lpstr>
      <vt:lpstr>聴之於無形，求之於未有</vt:lpstr>
      <vt:lpstr>（09）1-11〈公平第十六〉禹、湯罪己</vt:lpstr>
      <vt:lpstr>PowerPoint 簡報</vt:lpstr>
      <vt:lpstr>《百度百科》</vt:lpstr>
      <vt:lpstr>《公羊傳·莊公二十四年》 </vt:lpstr>
      <vt:lpstr>《公羊傳·昭公二十五年》 </vt:lpstr>
      <vt:lpstr>《公羊傳·宣公十五年》 </vt:lpstr>
      <vt:lpstr>《公羊傳·僖公三十三年》 </vt:lpstr>
      <vt:lpstr>注釋</vt:lpstr>
      <vt:lpstr>自我經略為治之本</vt:lpstr>
      <vt:lpstr>                                                                                                               卷 47《政要論》之〈臣不易〉 </vt:lpstr>
      <vt:lpstr>《尚書‧咸有一德》</vt:lpstr>
      <vt:lpstr>《尚書‧咸有一德》</vt:lpstr>
      <vt:lpstr>誠信</vt:lpstr>
      <vt:lpstr>（10）1-12〈誠信第十七-2〉</vt:lpstr>
      <vt:lpstr>（10）1-12〈誠信第十七-2〉</vt:lpstr>
      <vt:lpstr>注釋</vt:lpstr>
      <vt:lpstr>（10）1-12〈誠信第十七-2〉</vt:lpstr>
      <vt:lpstr>卷 9《論語》之〈八佾〉</vt:lpstr>
      <vt:lpstr>                                                                                                         〈慎終第四十-5〉君使臣以禮 </vt:lpstr>
      <vt:lpstr>                                                                                                              卷 9《論語》之〈顏淵〉 </vt:lpstr>
      <vt:lpstr>                                                                                                                                           卷 35《文子》之〈道德〉 </vt:lpstr>
      <vt:lpstr>《周易‧中孚卦》</vt:lpstr>
      <vt:lpstr>《管子．中匡》</vt:lpstr>
      <vt:lpstr>《列子．力命》</vt:lpstr>
      <vt:lpstr>《文子．精誠》</vt:lpstr>
      <vt:lpstr>《文子．精誠》</vt:lpstr>
      <vt:lpstr>《文子．精誠》</vt:lpstr>
      <vt:lpstr>《文子．精誠》《文子．道德》</vt:lpstr>
      <vt:lpstr>杜恕《體論》   傅玄《傅子》</vt:lpstr>
      <vt:lpstr>韓非《韓子》  《傅子》</vt:lpstr>
      <vt:lpstr>《傅子》《魏志上》  陸景《典語》</vt:lpstr>
      <vt:lpstr>《論語》《春秋左傳》</vt:lpstr>
      <vt:lpstr>《體論》荀況《孫卿子》袁準《袁子正書》</vt:lpstr>
      <vt:lpstr>《中論》《論語》《傅子》</vt:lpstr>
      <vt:lpstr>《體論》《韓子》《尚書》</vt:lpstr>
      <vt:lpstr>害霸</vt:lpstr>
      <vt:lpstr>                                                                                                              管仲害霸論   李德裕 </vt:lpstr>
      <vt:lpstr>（13）1-15〈誠信第十七〉害霸</vt:lpstr>
      <vt:lpstr>（13）1-15〈誠信第十七〉害霸</vt:lpstr>
      <vt:lpstr>注釋</vt:lpstr>
      <vt:lpstr>PowerPoint 簡報</vt:lpstr>
      <vt:lpstr>                                                                                                                                             卷 43《說苑》之〈尊賢〉 </vt:lpstr>
      <vt:lpstr>（14）1-16〈誠信第十七〉穆伯攻鼓11</vt:lpstr>
      <vt:lpstr>（14）1-16〈誠信第十七〉穆伯攻鼓11</vt:lpstr>
      <vt:lpstr>注釋</vt:lpstr>
      <vt:lpstr>                                                                                                               卷 41《淮南子》之〈人間〉 </vt:lpstr>
      <vt:lpstr>PowerPoint 簡報</vt:lpstr>
      <vt:lpstr>                                                                                                     企業經略的核心→人才 </vt:lpstr>
      <vt:lpstr>感謝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哈佛不教的管理學</dc:title>
  <dc:creator>TW CPMA</dc:creator>
  <cp:lastModifiedBy>TW CPMA</cp:lastModifiedBy>
  <cp:revision>42</cp:revision>
  <dcterms:created xsi:type="dcterms:W3CDTF">2021-03-15T01:19:22Z</dcterms:created>
  <dcterms:modified xsi:type="dcterms:W3CDTF">2021-03-23T08:21:36Z</dcterms:modified>
</cp:coreProperties>
</file>