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7" r:id="rId4"/>
    <p:sldId id="258" r:id="rId5"/>
    <p:sldId id="260" r:id="rId6"/>
    <p:sldId id="259" r:id="rId7"/>
    <p:sldId id="261" r:id="rId8"/>
    <p:sldId id="286" r:id="rId9"/>
    <p:sldId id="358" r:id="rId10"/>
    <p:sldId id="359" r:id="rId11"/>
    <p:sldId id="360" r:id="rId12"/>
    <p:sldId id="361" r:id="rId13"/>
    <p:sldId id="344" r:id="rId14"/>
    <p:sldId id="262" r:id="rId15"/>
    <p:sldId id="263" r:id="rId16"/>
    <p:sldId id="264" r:id="rId17"/>
    <p:sldId id="265" r:id="rId18"/>
    <p:sldId id="362" r:id="rId19"/>
    <p:sldId id="266" r:id="rId20"/>
    <p:sldId id="267" r:id="rId21"/>
    <p:sldId id="367" r:id="rId22"/>
    <p:sldId id="363" r:id="rId23"/>
    <p:sldId id="366" r:id="rId24"/>
    <p:sldId id="364" r:id="rId25"/>
    <p:sldId id="365" r:id="rId26"/>
    <p:sldId id="368" r:id="rId27"/>
    <p:sldId id="369" r:id="rId28"/>
    <p:sldId id="269" r:id="rId29"/>
    <p:sldId id="351" r:id="rId30"/>
    <p:sldId id="268" r:id="rId31"/>
    <p:sldId id="352" r:id="rId32"/>
    <p:sldId id="353" r:id="rId33"/>
    <p:sldId id="270" r:id="rId34"/>
    <p:sldId id="271" r:id="rId35"/>
    <p:sldId id="272" r:id="rId36"/>
    <p:sldId id="274" r:id="rId37"/>
    <p:sldId id="291" r:id="rId38"/>
    <p:sldId id="273" r:id="rId39"/>
    <p:sldId id="275" r:id="rId40"/>
    <p:sldId id="279" r:id="rId41"/>
    <p:sldId id="278" r:id="rId42"/>
    <p:sldId id="276" r:id="rId43"/>
    <p:sldId id="277" r:id="rId44"/>
    <p:sldId id="280" r:id="rId45"/>
    <p:sldId id="281" r:id="rId46"/>
    <p:sldId id="282" r:id="rId47"/>
    <p:sldId id="284" r:id="rId48"/>
    <p:sldId id="283" r:id="rId4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38CA25-3E84-4FFD-87BE-D91A0A92F2B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7C23231F-4B27-421B-B39F-8857977E06F1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元</a:t>
          </a:r>
        </a:p>
      </dgm:t>
    </dgm:pt>
    <dgm:pt modelId="{16EF1808-792B-442B-86EB-04E541636B5D}" type="parTrans" cxnId="{49B454BF-BE08-4FA3-97DC-5D8DF5C8506A}">
      <dgm:prSet/>
      <dgm:spPr/>
      <dgm:t>
        <a:bodyPr/>
        <a:lstStyle/>
        <a:p>
          <a:endParaRPr lang="zh-TW" altLang="en-US"/>
        </a:p>
      </dgm:t>
    </dgm:pt>
    <dgm:pt modelId="{0DD493E6-DF50-49CB-A49B-42E165E51961}" type="sibTrans" cxnId="{49B454BF-BE08-4FA3-97DC-5D8DF5C8506A}">
      <dgm:prSet/>
      <dgm:spPr/>
      <dgm:t>
        <a:bodyPr/>
        <a:lstStyle/>
        <a:p>
          <a:endParaRPr lang="zh-TW" altLang="en-US"/>
        </a:p>
      </dgm:t>
    </dgm:pt>
    <dgm:pt modelId="{DF934FE9-04AE-4AAA-9DB9-969631FF9ECC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乾</a:t>
          </a:r>
        </a:p>
      </dgm:t>
    </dgm:pt>
    <dgm:pt modelId="{F80CA635-2E27-4392-839A-88FE94786D8C}" type="parTrans" cxnId="{4B5FD39F-B116-4616-9C0F-88A5E3B3F39A}">
      <dgm:prSet/>
      <dgm:spPr/>
      <dgm:t>
        <a:bodyPr/>
        <a:lstStyle/>
        <a:p>
          <a:endParaRPr lang="zh-TW" altLang="en-US"/>
        </a:p>
      </dgm:t>
    </dgm:pt>
    <dgm:pt modelId="{7E641CF1-DD37-4849-9E41-B88662224E56}" type="sibTrans" cxnId="{4B5FD39F-B116-4616-9C0F-88A5E3B3F39A}">
      <dgm:prSet/>
      <dgm:spPr/>
      <dgm:t>
        <a:bodyPr/>
        <a:lstStyle/>
        <a:p>
          <a:endParaRPr lang="zh-TW" altLang="en-US"/>
        </a:p>
      </dgm:t>
    </dgm:pt>
    <dgm:pt modelId="{07CCA7A4-9079-4D7C-B328-74E3E1CF64DB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德</a:t>
          </a:r>
        </a:p>
      </dgm:t>
    </dgm:pt>
    <dgm:pt modelId="{54E68F86-54EC-4E73-B764-79DCD0A6B8CA}" type="parTrans" cxnId="{2997A586-5064-497E-BAA6-CBD9953A81C1}">
      <dgm:prSet/>
      <dgm:spPr/>
      <dgm:t>
        <a:bodyPr/>
        <a:lstStyle/>
        <a:p>
          <a:endParaRPr lang="zh-TW" altLang="en-US"/>
        </a:p>
      </dgm:t>
    </dgm:pt>
    <dgm:pt modelId="{FBE212DB-B0C0-4ADD-A003-1D50C3B93AEE}" type="sibTrans" cxnId="{2997A586-5064-497E-BAA6-CBD9953A81C1}">
      <dgm:prSet/>
      <dgm:spPr/>
      <dgm:t>
        <a:bodyPr/>
        <a:lstStyle/>
        <a:p>
          <a:endParaRPr lang="zh-TW" altLang="en-US"/>
        </a:p>
      </dgm:t>
    </dgm:pt>
    <dgm:pt modelId="{1E90E944-C736-4EFE-884A-918FD2B4F647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險</a:t>
          </a:r>
        </a:p>
      </dgm:t>
    </dgm:pt>
    <dgm:pt modelId="{5A96D776-BFA6-4FDB-B9A1-49DF467FAFA4}" type="parTrans" cxnId="{9D4E8D65-19D0-46BD-80FD-2DBD0BFEDB54}">
      <dgm:prSet/>
      <dgm:spPr/>
      <dgm:t>
        <a:bodyPr/>
        <a:lstStyle/>
        <a:p>
          <a:endParaRPr lang="zh-TW" altLang="en-US"/>
        </a:p>
      </dgm:t>
    </dgm:pt>
    <dgm:pt modelId="{A1807B3B-5E1B-4276-B3B9-45E1B9D50980}" type="sibTrans" cxnId="{9D4E8D65-19D0-46BD-80FD-2DBD0BFEDB54}">
      <dgm:prSet/>
      <dgm:spPr/>
      <dgm:t>
        <a:bodyPr/>
        <a:lstStyle/>
        <a:p>
          <a:endParaRPr lang="zh-TW" altLang="en-US"/>
        </a:p>
      </dgm:t>
    </dgm:pt>
    <dgm:pt modelId="{9E91E056-233D-44B6-B30E-17E7CF2360A7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坤</a:t>
          </a:r>
        </a:p>
      </dgm:t>
    </dgm:pt>
    <dgm:pt modelId="{8E652E2C-5081-48EC-8A7C-4A18C2D6C832}" type="parTrans" cxnId="{7C006C41-6457-4F12-9299-C6C0884267D7}">
      <dgm:prSet/>
      <dgm:spPr/>
      <dgm:t>
        <a:bodyPr/>
        <a:lstStyle/>
        <a:p>
          <a:endParaRPr lang="zh-TW" altLang="en-US"/>
        </a:p>
      </dgm:t>
    </dgm:pt>
    <dgm:pt modelId="{B736B6EF-28EB-42C1-8433-3B9B6DA5B748}" type="sibTrans" cxnId="{7C006C41-6457-4F12-9299-C6C0884267D7}">
      <dgm:prSet/>
      <dgm:spPr/>
      <dgm:t>
        <a:bodyPr/>
        <a:lstStyle/>
        <a:p>
          <a:endParaRPr lang="zh-TW" altLang="en-US"/>
        </a:p>
      </dgm:t>
    </dgm:pt>
    <dgm:pt modelId="{982234C9-4354-44F5-9E7F-35D62A53E115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業</a:t>
          </a:r>
        </a:p>
      </dgm:t>
    </dgm:pt>
    <dgm:pt modelId="{129CFA16-46DC-40ED-8C29-E083E4C4696C}" type="parTrans" cxnId="{8E6ECCA2-8EC5-4A68-8927-A4F326F1B08A}">
      <dgm:prSet/>
      <dgm:spPr/>
      <dgm:t>
        <a:bodyPr/>
        <a:lstStyle/>
        <a:p>
          <a:endParaRPr lang="zh-TW" altLang="en-US"/>
        </a:p>
      </dgm:t>
    </dgm:pt>
    <dgm:pt modelId="{3D4BE94F-28BA-49C5-B04C-7B2F06898E35}" type="sibTrans" cxnId="{8E6ECCA2-8EC5-4A68-8927-A4F326F1B08A}">
      <dgm:prSet/>
      <dgm:spPr/>
      <dgm:t>
        <a:bodyPr/>
        <a:lstStyle/>
        <a:p>
          <a:endParaRPr lang="zh-TW" altLang="en-US"/>
        </a:p>
      </dgm:t>
    </dgm:pt>
    <dgm:pt modelId="{CA4CBCB5-0605-4C2C-8245-CA1CC11F7F42}">
      <dgm:prSet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阻</a:t>
          </a:r>
        </a:p>
      </dgm:t>
    </dgm:pt>
    <dgm:pt modelId="{ADB072DE-91DC-401F-819A-7AABD2352865}" type="parTrans" cxnId="{356FFE69-CAD9-49A1-92CE-F4704230565B}">
      <dgm:prSet/>
      <dgm:spPr/>
      <dgm:t>
        <a:bodyPr/>
        <a:lstStyle/>
        <a:p>
          <a:endParaRPr lang="zh-TW" altLang="en-US"/>
        </a:p>
      </dgm:t>
    </dgm:pt>
    <dgm:pt modelId="{172A888C-7DED-4422-B363-77B1A324C181}" type="sibTrans" cxnId="{356FFE69-CAD9-49A1-92CE-F4704230565B}">
      <dgm:prSet/>
      <dgm:spPr/>
      <dgm:t>
        <a:bodyPr/>
        <a:lstStyle/>
        <a:p>
          <a:endParaRPr lang="zh-TW" altLang="en-US"/>
        </a:p>
      </dgm:t>
    </dgm:pt>
    <dgm:pt modelId="{A28B7193-A3BF-4847-B641-E1D0784421E2}" type="pres">
      <dgm:prSet presAssocID="{7E38CA25-3E84-4FFD-87BE-D91A0A92F2B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662BEA4-7592-4EC3-A63C-9E0A9F914A62}" type="pres">
      <dgm:prSet presAssocID="{7C23231F-4B27-421B-B39F-8857977E06F1}" presName="root1" presStyleCnt="0"/>
      <dgm:spPr/>
    </dgm:pt>
    <dgm:pt modelId="{8760956E-9382-4CDF-B069-D026411646C9}" type="pres">
      <dgm:prSet presAssocID="{7C23231F-4B27-421B-B39F-8857977E06F1}" presName="LevelOneTextNode" presStyleLbl="node0" presStyleIdx="0" presStyleCnt="1">
        <dgm:presLayoutVars>
          <dgm:chPref val="3"/>
        </dgm:presLayoutVars>
      </dgm:prSet>
      <dgm:spPr/>
    </dgm:pt>
    <dgm:pt modelId="{23E20C23-D02C-4BA6-86AD-7539702F214C}" type="pres">
      <dgm:prSet presAssocID="{7C23231F-4B27-421B-B39F-8857977E06F1}" presName="level2hierChild" presStyleCnt="0"/>
      <dgm:spPr/>
    </dgm:pt>
    <dgm:pt modelId="{61385A4F-FD15-49D1-AD06-4C27ACEAAC6B}" type="pres">
      <dgm:prSet presAssocID="{F80CA635-2E27-4392-839A-88FE94786D8C}" presName="conn2-1" presStyleLbl="parChTrans1D2" presStyleIdx="0" presStyleCnt="2"/>
      <dgm:spPr/>
    </dgm:pt>
    <dgm:pt modelId="{A6BCAFE2-4DDC-4957-BFD6-52CB2F465EAF}" type="pres">
      <dgm:prSet presAssocID="{F80CA635-2E27-4392-839A-88FE94786D8C}" presName="connTx" presStyleLbl="parChTrans1D2" presStyleIdx="0" presStyleCnt="2"/>
      <dgm:spPr/>
    </dgm:pt>
    <dgm:pt modelId="{1213BC5A-3B65-44A7-A96A-0F1DCA623B47}" type="pres">
      <dgm:prSet presAssocID="{DF934FE9-04AE-4AAA-9DB9-969631FF9ECC}" presName="root2" presStyleCnt="0"/>
      <dgm:spPr/>
    </dgm:pt>
    <dgm:pt modelId="{B64AB7E6-8F48-430E-984A-0533D52FBF31}" type="pres">
      <dgm:prSet presAssocID="{DF934FE9-04AE-4AAA-9DB9-969631FF9ECC}" presName="LevelTwoTextNode" presStyleLbl="node2" presStyleIdx="0" presStyleCnt="2">
        <dgm:presLayoutVars>
          <dgm:chPref val="3"/>
        </dgm:presLayoutVars>
      </dgm:prSet>
      <dgm:spPr/>
    </dgm:pt>
    <dgm:pt modelId="{16061CEA-BAED-4986-B537-AB69AD10755B}" type="pres">
      <dgm:prSet presAssocID="{DF934FE9-04AE-4AAA-9DB9-969631FF9ECC}" presName="level3hierChild" presStyleCnt="0"/>
      <dgm:spPr/>
    </dgm:pt>
    <dgm:pt modelId="{E9378536-2EF4-4367-A843-794A1A6C0857}" type="pres">
      <dgm:prSet presAssocID="{54E68F86-54EC-4E73-B764-79DCD0A6B8CA}" presName="conn2-1" presStyleLbl="parChTrans1D3" presStyleIdx="0" presStyleCnt="4"/>
      <dgm:spPr/>
    </dgm:pt>
    <dgm:pt modelId="{F81FE3A8-0FB8-4119-A037-B5DD92AA47B7}" type="pres">
      <dgm:prSet presAssocID="{54E68F86-54EC-4E73-B764-79DCD0A6B8CA}" presName="connTx" presStyleLbl="parChTrans1D3" presStyleIdx="0" presStyleCnt="4"/>
      <dgm:spPr/>
    </dgm:pt>
    <dgm:pt modelId="{CB158ED2-C1AA-44AC-9714-F9E1BCA736DA}" type="pres">
      <dgm:prSet presAssocID="{07CCA7A4-9079-4D7C-B328-74E3E1CF64DB}" presName="root2" presStyleCnt="0"/>
      <dgm:spPr/>
    </dgm:pt>
    <dgm:pt modelId="{4BDF4120-5955-4656-9AF4-1216AF932C39}" type="pres">
      <dgm:prSet presAssocID="{07CCA7A4-9079-4D7C-B328-74E3E1CF64DB}" presName="LevelTwoTextNode" presStyleLbl="node3" presStyleIdx="0" presStyleCnt="4">
        <dgm:presLayoutVars>
          <dgm:chPref val="3"/>
        </dgm:presLayoutVars>
      </dgm:prSet>
      <dgm:spPr/>
    </dgm:pt>
    <dgm:pt modelId="{31DE0147-3984-42A8-97B0-4E41C760D3DD}" type="pres">
      <dgm:prSet presAssocID="{07CCA7A4-9079-4D7C-B328-74E3E1CF64DB}" presName="level3hierChild" presStyleCnt="0"/>
      <dgm:spPr/>
    </dgm:pt>
    <dgm:pt modelId="{7D50FC08-C68B-49EA-A76F-2EAE8882ED5C}" type="pres">
      <dgm:prSet presAssocID="{5A96D776-BFA6-4FDB-B9A1-49DF467FAFA4}" presName="conn2-1" presStyleLbl="parChTrans1D3" presStyleIdx="1" presStyleCnt="4"/>
      <dgm:spPr/>
    </dgm:pt>
    <dgm:pt modelId="{4C012915-6529-4C71-A65E-DF61AA74171E}" type="pres">
      <dgm:prSet presAssocID="{5A96D776-BFA6-4FDB-B9A1-49DF467FAFA4}" presName="connTx" presStyleLbl="parChTrans1D3" presStyleIdx="1" presStyleCnt="4"/>
      <dgm:spPr/>
    </dgm:pt>
    <dgm:pt modelId="{BA00D992-E323-4418-93D8-2B2CA05C849D}" type="pres">
      <dgm:prSet presAssocID="{1E90E944-C736-4EFE-884A-918FD2B4F647}" presName="root2" presStyleCnt="0"/>
      <dgm:spPr/>
    </dgm:pt>
    <dgm:pt modelId="{A04D7DC3-6338-458E-A25F-A8413486BC76}" type="pres">
      <dgm:prSet presAssocID="{1E90E944-C736-4EFE-884A-918FD2B4F647}" presName="LevelTwoTextNode" presStyleLbl="node3" presStyleIdx="1" presStyleCnt="4">
        <dgm:presLayoutVars>
          <dgm:chPref val="3"/>
        </dgm:presLayoutVars>
      </dgm:prSet>
      <dgm:spPr/>
    </dgm:pt>
    <dgm:pt modelId="{D3A48710-E97E-4818-854F-60F60DB18894}" type="pres">
      <dgm:prSet presAssocID="{1E90E944-C736-4EFE-884A-918FD2B4F647}" presName="level3hierChild" presStyleCnt="0"/>
      <dgm:spPr/>
    </dgm:pt>
    <dgm:pt modelId="{8345B263-A548-4A32-8B07-899672E25674}" type="pres">
      <dgm:prSet presAssocID="{8E652E2C-5081-48EC-8A7C-4A18C2D6C832}" presName="conn2-1" presStyleLbl="parChTrans1D2" presStyleIdx="1" presStyleCnt="2"/>
      <dgm:spPr/>
    </dgm:pt>
    <dgm:pt modelId="{C1C8C72B-D645-4763-BF16-430F220D79A9}" type="pres">
      <dgm:prSet presAssocID="{8E652E2C-5081-48EC-8A7C-4A18C2D6C832}" presName="connTx" presStyleLbl="parChTrans1D2" presStyleIdx="1" presStyleCnt="2"/>
      <dgm:spPr/>
    </dgm:pt>
    <dgm:pt modelId="{688EFFA5-2C7E-4040-A22E-C12EE54CECDD}" type="pres">
      <dgm:prSet presAssocID="{9E91E056-233D-44B6-B30E-17E7CF2360A7}" presName="root2" presStyleCnt="0"/>
      <dgm:spPr/>
    </dgm:pt>
    <dgm:pt modelId="{11813FCA-E9F1-41B5-928D-D84A0961B87B}" type="pres">
      <dgm:prSet presAssocID="{9E91E056-233D-44B6-B30E-17E7CF2360A7}" presName="LevelTwoTextNode" presStyleLbl="node2" presStyleIdx="1" presStyleCnt="2">
        <dgm:presLayoutVars>
          <dgm:chPref val="3"/>
        </dgm:presLayoutVars>
      </dgm:prSet>
      <dgm:spPr/>
    </dgm:pt>
    <dgm:pt modelId="{B57B452F-223C-4351-88E1-28B84FB3E0B1}" type="pres">
      <dgm:prSet presAssocID="{9E91E056-233D-44B6-B30E-17E7CF2360A7}" presName="level3hierChild" presStyleCnt="0"/>
      <dgm:spPr/>
    </dgm:pt>
    <dgm:pt modelId="{D87E11ED-3998-4464-9476-49EAB21ECB95}" type="pres">
      <dgm:prSet presAssocID="{129CFA16-46DC-40ED-8C29-E083E4C4696C}" presName="conn2-1" presStyleLbl="parChTrans1D3" presStyleIdx="2" presStyleCnt="4"/>
      <dgm:spPr/>
    </dgm:pt>
    <dgm:pt modelId="{16883D15-58D0-4DB4-A192-C9FF5D9F52F6}" type="pres">
      <dgm:prSet presAssocID="{129CFA16-46DC-40ED-8C29-E083E4C4696C}" presName="connTx" presStyleLbl="parChTrans1D3" presStyleIdx="2" presStyleCnt="4"/>
      <dgm:spPr/>
    </dgm:pt>
    <dgm:pt modelId="{FB98C588-5097-4483-A84C-E77760A230C4}" type="pres">
      <dgm:prSet presAssocID="{982234C9-4354-44F5-9E7F-35D62A53E115}" presName="root2" presStyleCnt="0"/>
      <dgm:spPr/>
    </dgm:pt>
    <dgm:pt modelId="{35B98F9F-84C4-4CB2-9882-C23237AA2DD4}" type="pres">
      <dgm:prSet presAssocID="{982234C9-4354-44F5-9E7F-35D62A53E115}" presName="LevelTwoTextNode" presStyleLbl="node3" presStyleIdx="2" presStyleCnt="4">
        <dgm:presLayoutVars>
          <dgm:chPref val="3"/>
        </dgm:presLayoutVars>
      </dgm:prSet>
      <dgm:spPr/>
    </dgm:pt>
    <dgm:pt modelId="{C83CF777-06A5-494B-9530-1FD9DB5B30E4}" type="pres">
      <dgm:prSet presAssocID="{982234C9-4354-44F5-9E7F-35D62A53E115}" presName="level3hierChild" presStyleCnt="0"/>
      <dgm:spPr/>
    </dgm:pt>
    <dgm:pt modelId="{A1FDE5C6-2CD4-4850-AB88-B5DC5ACD8FD3}" type="pres">
      <dgm:prSet presAssocID="{ADB072DE-91DC-401F-819A-7AABD2352865}" presName="conn2-1" presStyleLbl="parChTrans1D3" presStyleIdx="3" presStyleCnt="4"/>
      <dgm:spPr/>
    </dgm:pt>
    <dgm:pt modelId="{77DDE8CA-3659-496A-AD91-6C856A922372}" type="pres">
      <dgm:prSet presAssocID="{ADB072DE-91DC-401F-819A-7AABD2352865}" presName="connTx" presStyleLbl="parChTrans1D3" presStyleIdx="3" presStyleCnt="4"/>
      <dgm:spPr/>
    </dgm:pt>
    <dgm:pt modelId="{12238377-150C-4739-95F0-17AB948F294C}" type="pres">
      <dgm:prSet presAssocID="{CA4CBCB5-0605-4C2C-8245-CA1CC11F7F42}" presName="root2" presStyleCnt="0"/>
      <dgm:spPr/>
    </dgm:pt>
    <dgm:pt modelId="{71DADB7F-67CF-48D2-8A20-04BDA5487188}" type="pres">
      <dgm:prSet presAssocID="{CA4CBCB5-0605-4C2C-8245-CA1CC11F7F42}" presName="LevelTwoTextNode" presStyleLbl="node3" presStyleIdx="3" presStyleCnt="4">
        <dgm:presLayoutVars>
          <dgm:chPref val="3"/>
        </dgm:presLayoutVars>
      </dgm:prSet>
      <dgm:spPr/>
    </dgm:pt>
    <dgm:pt modelId="{1795A315-0834-409D-AC55-10DD44A221E7}" type="pres">
      <dgm:prSet presAssocID="{CA4CBCB5-0605-4C2C-8245-CA1CC11F7F42}" presName="level3hierChild" presStyleCnt="0"/>
      <dgm:spPr/>
    </dgm:pt>
  </dgm:ptLst>
  <dgm:cxnLst>
    <dgm:cxn modelId="{551B3500-B907-4DE3-834C-F5218FD265A2}" type="presOf" srcId="{ADB072DE-91DC-401F-819A-7AABD2352865}" destId="{A1FDE5C6-2CD4-4850-AB88-B5DC5ACD8FD3}" srcOrd="0" destOrd="0" presId="urn:microsoft.com/office/officeart/2005/8/layout/hierarchy2"/>
    <dgm:cxn modelId="{C594B609-1FCE-4838-80CD-5E261817386E}" type="presOf" srcId="{982234C9-4354-44F5-9E7F-35D62A53E115}" destId="{35B98F9F-84C4-4CB2-9882-C23237AA2DD4}" srcOrd="0" destOrd="0" presId="urn:microsoft.com/office/officeart/2005/8/layout/hierarchy2"/>
    <dgm:cxn modelId="{6E8F480D-A7C4-403C-9111-37CCD9EE2F1A}" type="presOf" srcId="{8E652E2C-5081-48EC-8A7C-4A18C2D6C832}" destId="{C1C8C72B-D645-4763-BF16-430F220D79A9}" srcOrd="1" destOrd="0" presId="urn:microsoft.com/office/officeart/2005/8/layout/hierarchy2"/>
    <dgm:cxn modelId="{3E77F219-2F1B-40F3-803F-30A720CAC294}" type="presOf" srcId="{54E68F86-54EC-4E73-B764-79DCD0A6B8CA}" destId="{E9378536-2EF4-4367-A843-794A1A6C0857}" srcOrd="0" destOrd="0" presId="urn:microsoft.com/office/officeart/2005/8/layout/hierarchy2"/>
    <dgm:cxn modelId="{7619761B-2DD4-404E-B2F9-EE347BDA360D}" type="presOf" srcId="{F80CA635-2E27-4392-839A-88FE94786D8C}" destId="{A6BCAFE2-4DDC-4957-BFD6-52CB2F465EAF}" srcOrd="1" destOrd="0" presId="urn:microsoft.com/office/officeart/2005/8/layout/hierarchy2"/>
    <dgm:cxn modelId="{10A5B821-8CF8-4D6C-BD5B-E66AF62380B9}" type="presOf" srcId="{7E38CA25-3E84-4FFD-87BE-D91A0A92F2B9}" destId="{A28B7193-A3BF-4847-B641-E1D0784421E2}" srcOrd="0" destOrd="0" presId="urn:microsoft.com/office/officeart/2005/8/layout/hierarchy2"/>
    <dgm:cxn modelId="{18FA4224-1BA4-4478-9F80-CBE2B846EEED}" type="presOf" srcId="{9E91E056-233D-44B6-B30E-17E7CF2360A7}" destId="{11813FCA-E9F1-41B5-928D-D84A0961B87B}" srcOrd="0" destOrd="0" presId="urn:microsoft.com/office/officeart/2005/8/layout/hierarchy2"/>
    <dgm:cxn modelId="{EF709B2F-BF99-4DBC-9906-A9A2A93641DF}" type="presOf" srcId="{5A96D776-BFA6-4FDB-B9A1-49DF467FAFA4}" destId="{4C012915-6529-4C71-A65E-DF61AA74171E}" srcOrd="1" destOrd="0" presId="urn:microsoft.com/office/officeart/2005/8/layout/hierarchy2"/>
    <dgm:cxn modelId="{672A4838-1F15-4ACD-B665-864962413980}" type="presOf" srcId="{7C23231F-4B27-421B-B39F-8857977E06F1}" destId="{8760956E-9382-4CDF-B069-D026411646C9}" srcOrd="0" destOrd="0" presId="urn:microsoft.com/office/officeart/2005/8/layout/hierarchy2"/>
    <dgm:cxn modelId="{B819263D-8846-4BFF-A9C6-3046A140FBBA}" type="presOf" srcId="{DF934FE9-04AE-4AAA-9DB9-969631FF9ECC}" destId="{B64AB7E6-8F48-430E-984A-0533D52FBF31}" srcOrd="0" destOrd="0" presId="urn:microsoft.com/office/officeart/2005/8/layout/hierarchy2"/>
    <dgm:cxn modelId="{27C6F75E-C862-4016-83D8-447F7C7AD144}" type="presOf" srcId="{07CCA7A4-9079-4D7C-B328-74E3E1CF64DB}" destId="{4BDF4120-5955-4656-9AF4-1216AF932C39}" srcOrd="0" destOrd="0" presId="urn:microsoft.com/office/officeart/2005/8/layout/hierarchy2"/>
    <dgm:cxn modelId="{7C006C41-6457-4F12-9299-C6C0884267D7}" srcId="{7C23231F-4B27-421B-B39F-8857977E06F1}" destId="{9E91E056-233D-44B6-B30E-17E7CF2360A7}" srcOrd="1" destOrd="0" parTransId="{8E652E2C-5081-48EC-8A7C-4A18C2D6C832}" sibTransId="{B736B6EF-28EB-42C1-8433-3B9B6DA5B748}"/>
    <dgm:cxn modelId="{2B6E7961-1B92-40E2-96C5-9F57A4CC976F}" type="presOf" srcId="{129CFA16-46DC-40ED-8C29-E083E4C4696C}" destId="{16883D15-58D0-4DB4-A192-C9FF5D9F52F6}" srcOrd="1" destOrd="0" presId="urn:microsoft.com/office/officeart/2005/8/layout/hierarchy2"/>
    <dgm:cxn modelId="{7FC90D62-C150-49E2-B35D-CD92162576FC}" type="presOf" srcId="{129CFA16-46DC-40ED-8C29-E083E4C4696C}" destId="{D87E11ED-3998-4464-9476-49EAB21ECB95}" srcOrd="0" destOrd="0" presId="urn:microsoft.com/office/officeart/2005/8/layout/hierarchy2"/>
    <dgm:cxn modelId="{9D4E8D65-19D0-46BD-80FD-2DBD0BFEDB54}" srcId="{DF934FE9-04AE-4AAA-9DB9-969631FF9ECC}" destId="{1E90E944-C736-4EFE-884A-918FD2B4F647}" srcOrd="1" destOrd="0" parTransId="{5A96D776-BFA6-4FDB-B9A1-49DF467FAFA4}" sibTransId="{A1807B3B-5E1B-4276-B3B9-45E1B9D50980}"/>
    <dgm:cxn modelId="{356FFE69-CAD9-49A1-92CE-F4704230565B}" srcId="{9E91E056-233D-44B6-B30E-17E7CF2360A7}" destId="{CA4CBCB5-0605-4C2C-8245-CA1CC11F7F42}" srcOrd="1" destOrd="0" parTransId="{ADB072DE-91DC-401F-819A-7AABD2352865}" sibTransId="{172A888C-7DED-4422-B363-77B1A324C181}"/>
    <dgm:cxn modelId="{51579C86-9EE8-4A02-9596-DB2F6D9748B1}" type="presOf" srcId="{ADB072DE-91DC-401F-819A-7AABD2352865}" destId="{77DDE8CA-3659-496A-AD91-6C856A922372}" srcOrd="1" destOrd="0" presId="urn:microsoft.com/office/officeart/2005/8/layout/hierarchy2"/>
    <dgm:cxn modelId="{2997A586-5064-497E-BAA6-CBD9953A81C1}" srcId="{DF934FE9-04AE-4AAA-9DB9-969631FF9ECC}" destId="{07CCA7A4-9079-4D7C-B328-74E3E1CF64DB}" srcOrd="0" destOrd="0" parTransId="{54E68F86-54EC-4E73-B764-79DCD0A6B8CA}" sibTransId="{FBE212DB-B0C0-4ADD-A003-1D50C3B93AEE}"/>
    <dgm:cxn modelId="{24D25B8D-2835-4243-AE56-B457BCF30127}" type="presOf" srcId="{54E68F86-54EC-4E73-B764-79DCD0A6B8CA}" destId="{F81FE3A8-0FB8-4119-A037-B5DD92AA47B7}" srcOrd="1" destOrd="0" presId="urn:microsoft.com/office/officeart/2005/8/layout/hierarchy2"/>
    <dgm:cxn modelId="{BD001094-81BF-4CD1-AE5E-61A60FB0B815}" type="presOf" srcId="{1E90E944-C736-4EFE-884A-918FD2B4F647}" destId="{A04D7DC3-6338-458E-A25F-A8413486BC76}" srcOrd="0" destOrd="0" presId="urn:microsoft.com/office/officeart/2005/8/layout/hierarchy2"/>
    <dgm:cxn modelId="{7C70F198-1F78-4502-B976-2952FC87F2F5}" type="presOf" srcId="{CA4CBCB5-0605-4C2C-8245-CA1CC11F7F42}" destId="{71DADB7F-67CF-48D2-8A20-04BDA5487188}" srcOrd="0" destOrd="0" presId="urn:microsoft.com/office/officeart/2005/8/layout/hierarchy2"/>
    <dgm:cxn modelId="{4B5FD39F-B116-4616-9C0F-88A5E3B3F39A}" srcId="{7C23231F-4B27-421B-B39F-8857977E06F1}" destId="{DF934FE9-04AE-4AAA-9DB9-969631FF9ECC}" srcOrd="0" destOrd="0" parTransId="{F80CA635-2E27-4392-839A-88FE94786D8C}" sibTransId="{7E641CF1-DD37-4849-9E41-B88662224E56}"/>
    <dgm:cxn modelId="{8E6ECCA2-8EC5-4A68-8927-A4F326F1B08A}" srcId="{9E91E056-233D-44B6-B30E-17E7CF2360A7}" destId="{982234C9-4354-44F5-9E7F-35D62A53E115}" srcOrd="0" destOrd="0" parTransId="{129CFA16-46DC-40ED-8C29-E083E4C4696C}" sibTransId="{3D4BE94F-28BA-49C5-B04C-7B2F06898E35}"/>
    <dgm:cxn modelId="{9EAB38B1-E6FF-4116-9FFD-8773291B0659}" type="presOf" srcId="{5A96D776-BFA6-4FDB-B9A1-49DF467FAFA4}" destId="{7D50FC08-C68B-49EA-A76F-2EAE8882ED5C}" srcOrd="0" destOrd="0" presId="urn:microsoft.com/office/officeart/2005/8/layout/hierarchy2"/>
    <dgm:cxn modelId="{F544E9BC-67D8-4164-8C06-9E7754D87C23}" type="presOf" srcId="{8E652E2C-5081-48EC-8A7C-4A18C2D6C832}" destId="{8345B263-A548-4A32-8B07-899672E25674}" srcOrd="0" destOrd="0" presId="urn:microsoft.com/office/officeart/2005/8/layout/hierarchy2"/>
    <dgm:cxn modelId="{F4D943BD-558A-44A4-BE8B-483AEA5F193A}" type="presOf" srcId="{F80CA635-2E27-4392-839A-88FE94786D8C}" destId="{61385A4F-FD15-49D1-AD06-4C27ACEAAC6B}" srcOrd="0" destOrd="0" presId="urn:microsoft.com/office/officeart/2005/8/layout/hierarchy2"/>
    <dgm:cxn modelId="{49B454BF-BE08-4FA3-97DC-5D8DF5C8506A}" srcId="{7E38CA25-3E84-4FFD-87BE-D91A0A92F2B9}" destId="{7C23231F-4B27-421B-B39F-8857977E06F1}" srcOrd="0" destOrd="0" parTransId="{16EF1808-792B-442B-86EB-04E541636B5D}" sibTransId="{0DD493E6-DF50-49CB-A49B-42E165E51961}"/>
    <dgm:cxn modelId="{C48938DA-B7AE-4C89-BB3B-C7EEE00E9155}" type="presParOf" srcId="{A28B7193-A3BF-4847-B641-E1D0784421E2}" destId="{0662BEA4-7592-4EC3-A63C-9E0A9F914A62}" srcOrd="0" destOrd="0" presId="urn:microsoft.com/office/officeart/2005/8/layout/hierarchy2"/>
    <dgm:cxn modelId="{5B9F44EA-EBE3-4731-9424-7015AD998174}" type="presParOf" srcId="{0662BEA4-7592-4EC3-A63C-9E0A9F914A62}" destId="{8760956E-9382-4CDF-B069-D026411646C9}" srcOrd="0" destOrd="0" presId="urn:microsoft.com/office/officeart/2005/8/layout/hierarchy2"/>
    <dgm:cxn modelId="{6508CE86-EEF1-46B1-9BFC-CBA2FD394E57}" type="presParOf" srcId="{0662BEA4-7592-4EC3-A63C-9E0A9F914A62}" destId="{23E20C23-D02C-4BA6-86AD-7539702F214C}" srcOrd="1" destOrd="0" presId="urn:microsoft.com/office/officeart/2005/8/layout/hierarchy2"/>
    <dgm:cxn modelId="{56D40347-BE63-4C48-9324-00CD98AC3F36}" type="presParOf" srcId="{23E20C23-D02C-4BA6-86AD-7539702F214C}" destId="{61385A4F-FD15-49D1-AD06-4C27ACEAAC6B}" srcOrd="0" destOrd="0" presId="urn:microsoft.com/office/officeart/2005/8/layout/hierarchy2"/>
    <dgm:cxn modelId="{C8F57458-618F-4D81-9D4A-7691035382C5}" type="presParOf" srcId="{61385A4F-FD15-49D1-AD06-4C27ACEAAC6B}" destId="{A6BCAFE2-4DDC-4957-BFD6-52CB2F465EAF}" srcOrd="0" destOrd="0" presId="urn:microsoft.com/office/officeart/2005/8/layout/hierarchy2"/>
    <dgm:cxn modelId="{2B5C66AF-B6E0-4063-B01C-38637B3939B1}" type="presParOf" srcId="{23E20C23-D02C-4BA6-86AD-7539702F214C}" destId="{1213BC5A-3B65-44A7-A96A-0F1DCA623B47}" srcOrd="1" destOrd="0" presId="urn:microsoft.com/office/officeart/2005/8/layout/hierarchy2"/>
    <dgm:cxn modelId="{CEA62FE8-28CC-4A5C-B38B-BADD62743B4B}" type="presParOf" srcId="{1213BC5A-3B65-44A7-A96A-0F1DCA623B47}" destId="{B64AB7E6-8F48-430E-984A-0533D52FBF31}" srcOrd="0" destOrd="0" presId="urn:microsoft.com/office/officeart/2005/8/layout/hierarchy2"/>
    <dgm:cxn modelId="{B07E1A88-0883-45A4-8A15-14002E44CF7F}" type="presParOf" srcId="{1213BC5A-3B65-44A7-A96A-0F1DCA623B47}" destId="{16061CEA-BAED-4986-B537-AB69AD10755B}" srcOrd="1" destOrd="0" presId="urn:microsoft.com/office/officeart/2005/8/layout/hierarchy2"/>
    <dgm:cxn modelId="{78C4DA2F-B9C2-49CE-B295-71C8ED3EB856}" type="presParOf" srcId="{16061CEA-BAED-4986-B537-AB69AD10755B}" destId="{E9378536-2EF4-4367-A843-794A1A6C0857}" srcOrd="0" destOrd="0" presId="urn:microsoft.com/office/officeart/2005/8/layout/hierarchy2"/>
    <dgm:cxn modelId="{291DE098-F408-4C65-B0EC-FB90C4937F73}" type="presParOf" srcId="{E9378536-2EF4-4367-A843-794A1A6C0857}" destId="{F81FE3A8-0FB8-4119-A037-B5DD92AA47B7}" srcOrd="0" destOrd="0" presId="urn:microsoft.com/office/officeart/2005/8/layout/hierarchy2"/>
    <dgm:cxn modelId="{33B4DD67-24E1-4F61-8FD5-663E5BF6BFFD}" type="presParOf" srcId="{16061CEA-BAED-4986-B537-AB69AD10755B}" destId="{CB158ED2-C1AA-44AC-9714-F9E1BCA736DA}" srcOrd="1" destOrd="0" presId="urn:microsoft.com/office/officeart/2005/8/layout/hierarchy2"/>
    <dgm:cxn modelId="{9418D6F4-DBC2-4838-9C64-106314AB336E}" type="presParOf" srcId="{CB158ED2-C1AA-44AC-9714-F9E1BCA736DA}" destId="{4BDF4120-5955-4656-9AF4-1216AF932C39}" srcOrd="0" destOrd="0" presId="urn:microsoft.com/office/officeart/2005/8/layout/hierarchy2"/>
    <dgm:cxn modelId="{12588185-41BF-41FE-8ED3-49A818B219E6}" type="presParOf" srcId="{CB158ED2-C1AA-44AC-9714-F9E1BCA736DA}" destId="{31DE0147-3984-42A8-97B0-4E41C760D3DD}" srcOrd="1" destOrd="0" presId="urn:microsoft.com/office/officeart/2005/8/layout/hierarchy2"/>
    <dgm:cxn modelId="{703A95D0-756A-4E98-9CAD-A777A9034FFC}" type="presParOf" srcId="{16061CEA-BAED-4986-B537-AB69AD10755B}" destId="{7D50FC08-C68B-49EA-A76F-2EAE8882ED5C}" srcOrd="2" destOrd="0" presId="urn:microsoft.com/office/officeart/2005/8/layout/hierarchy2"/>
    <dgm:cxn modelId="{271F9D33-B5A2-46DF-8C47-00E8DC5C3CCD}" type="presParOf" srcId="{7D50FC08-C68B-49EA-A76F-2EAE8882ED5C}" destId="{4C012915-6529-4C71-A65E-DF61AA74171E}" srcOrd="0" destOrd="0" presId="urn:microsoft.com/office/officeart/2005/8/layout/hierarchy2"/>
    <dgm:cxn modelId="{B122F3BE-D0E8-4B02-8BFC-CCC92681C4D1}" type="presParOf" srcId="{16061CEA-BAED-4986-B537-AB69AD10755B}" destId="{BA00D992-E323-4418-93D8-2B2CA05C849D}" srcOrd="3" destOrd="0" presId="urn:microsoft.com/office/officeart/2005/8/layout/hierarchy2"/>
    <dgm:cxn modelId="{8D755289-BC44-4FAE-A68B-16147F12647A}" type="presParOf" srcId="{BA00D992-E323-4418-93D8-2B2CA05C849D}" destId="{A04D7DC3-6338-458E-A25F-A8413486BC76}" srcOrd="0" destOrd="0" presId="urn:microsoft.com/office/officeart/2005/8/layout/hierarchy2"/>
    <dgm:cxn modelId="{7B600157-BC3A-4DBF-A630-F482B2E47D95}" type="presParOf" srcId="{BA00D992-E323-4418-93D8-2B2CA05C849D}" destId="{D3A48710-E97E-4818-854F-60F60DB18894}" srcOrd="1" destOrd="0" presId="urn:microsoft.com/office/officeart/2005/8/layout/hierarchy2"/>
    <dgm:cxn modelId="{F05A65F3-F039-46C9-93D3-6CC54EC111CA}" type="presParOf" srcId="{23E20C23-D02C-4BA6-86AD-7539702F214C}" destId="{8345B263-A548-4A32-8B07-899672E25674}" srcOrd="2" destOrd="0" presId="urn:microsoft.com/office/officeart/2005/8/layout/hierarchy2"/>
    <dgm:cxn modelId="{5867B826-DA54-4473-844A-3EEBBD8457ED}" type="presParOf" srcId="{8345B263-A548-4A32-8B07-899672E25674}" destId="{C1C8C72B-D645-4763-BF16-430F220D79A9}" srcOrd="0" destOrd="0" presId="urn:microsoft.com/office/officeart/2005/8/layout/hierarchy2"/>
    <dgm:cxn modelId="{F6F8B7B0-BA75-4BC8-A835-5177D1D75CF8}" type="presParOf" srcId="{23E20C23-D02C-4BA6-86AD-7539702F214C}" destId="{688EFFA5-2C7E-4040-A22E-C12EE54CECDD}" srcOrd="3" destOrd="0" presId="urn:microsoft.com/office/officeart/2005/8/layout/hierarchy2"/>
    <dgm:cxn modelId="{4B89F16A-F078-467A-A4B5-33EA7B0FD2D9}" type="presParOf" srcId="{688EFFA5-2C7E-4040-A22E-C12EE54CECDD}" destId="{11813FCA-E9F1-41B5-928D-D84A0961B87B}" srcOrd="0" destOrd="0" presId="urn:microsoft.com/office/officeart/2005/8/layout/hierarchy2"/>
    <dgm:cxn modelId="{977FFC37-1E8B-497F-AC56-A88DB7CA614B}" type="presParOf" srcId="{688EFFA5-2C7E-4040-A22E-C12EE54CECDD}" destId="{B57B452F-223C-4351-88E1-28B84FB3E0B1}" srcOrd="1" destOrd="0" presId="urn:microsoft.com/office/officeart/2005/8/layout/hierarchy2"/>
    <dgm:cxn modelId="{ED55EC08-6E07-42BD-8E8F-260F171E0B91}" type="presParOf" srcId="{B57B452F-223C-4351-88E1-28B84FB3E0B1}" destId="{D87E11ED-3998-4464-9476-49EAB21ECB95}" srcOrd="0" destOrd="0" presId="urn:microsoft.com/office/officeart/2005/8/layout/hierarchy2"/>
    <dgm:cxn modelId="{1FD2F767-5DCF-41DF-935D-E21858FB89F5}" type="presParOf" srcId="{D87E11ED-3998-4464-9476-49EAB21ECB95}" destId="{16883D15-58D0-4DB4-A192-C9FF5D9F52F6}" srcOrd="0" destOrd="0" presId="urn:microsoft.com/office/officeart/2005/8/layout/hierarchy2"/>
    <dgm:cxn modelId="{1B079BEF-5120-405F-83F3-6B1FE54C5D92}" type="presParOf" srcId="{B57B452F-223C-4351-88E1-28B84FB3E0B1}" destId="{FB98C588-5097-4483-A84C-E77760A230C4}" srcOrd="1" destOrd="0" presId="urn:microsoft.com/office/officeart/2005/8/layout/hierarchy2"/>
    <dgm:cxn modelId="{476AB26E-27F0-467D-8A3E-9C124FF88D25}" type="presParOf" srcId="{FB98C588-5097-4483-A84C-E77760A230C4}" destId="{35B98F9F-84C4-4CB2-9882-C23237AA2DD4}" srcOrd="0" destOrd="0" presId="urn:microsoft.com/office/officeart/2005/8/layout/hierarchy2"/>
    <dgm:cxn modelId="{B5194B0F-6A64-4C4F-80BF-0A25D7AAFA9F}" type="presParOf" srcId="{FB98C588-5097-4483-A84C-E77760A230C4}" destId="{C83CF777-06A5-494B-9530-1FD9DB5B30E4}" srcOrd="1" destOrd="0" presId="urn:microsoft.com/office/officeart/2005/8/layout/hierarchy2"/>
    <dgm:cxn modelId="{3DD17FB5-F845-4E5D-935B-A26A293CAE20}" type="presParOf" srcId="{B57B452F-223C-4351-88E1-28B84FB3E0B1}" destId="{A1FDE5C6-2CD4-4850-AB88-B5DC5ACD8FD3}" srcOrd="2" destOrd="0" presId="urn:microsoft.com/office/officeart/2005/8/layout/hierarchy2"/>
    <dgm:cxn modelId="{F9ACA564-827E-49D4-84A1-BD5482650867}" type="presParOf" srcId="{A1FDE5C6-2CD4-4850-AB88-B5DC5ACD8FD3}" destId="{77DDE8CA-3659-496A-AD91-6C856A922372}" srcOrd="0" destOrd="0" presId="urn:microsoft.com/office/officeart/2005/8/layout/hierarchy2"/>
    <dgm:cxn modelId="{C9031134-DAB1-4892-9B5F-73308434F190}" type="presParOf" srcId="{B57B452F-223C-4351-88E1-28B84FB3E0B1}" destId="{12238377-150C-4739-95F0-17AB948F294C}" srcOrd="3" destOrd="0" presId="urn:microsoft.com/office/officeart/2005/8/layout/hierarchy2"/>
    <dgm:cxn modelId="{F295BB5E-D9CA-448C-88B8-801357A0BDAC}" type="presParOf" srcId="{12238377-150C-4739-95F0-17AB948F294C}" destId="{71DADB7F-67CF-48D2-8A20-04BDA5487188}" srcOrd="0" destOrd="0" presId="urn:microsoft.com/office/officeart/2005/8/layout/hierarchy2"/>
    <dgm:cxn modelId="{2CB22454-6CE7-4D17-B3F5-CC26A607EFAA}" type="presParOf" srcId="{12238377-150C-4739-95F0-17AB948F294C}" destId="{1795A315-0834-409D-AC55-10DD44A221E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002CA8-BB82-4938-9C2E-365B796F0073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B00B4375-86F5-4499-BD1C-8F3601105022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大一統→大元統→實→神</a:t>
          </a:r>
        </a:p>
      </dgm:t>
    </dgm:pt>
    <dgm:pt modelId="{46CEB418-6396-4E19-B672-B7182954C2B1}" type="parTrans" cxnId="{779787D6-4EB9-423F-9F23-B76BAD731F9B}">
      <dgm:prSet/>
      <dgm:spPr/>
      <dgm:t>
        <a:bodyPr/>
        <a:lstStyle/>
        <a:p>
          <a:endParaRPr lang="zh-TW" altLang="en-US"/>
        </a:p>
      </dgm:t>
    </dgm:pt>
    <dgm:pt modelId="{616D4DB4-225E-454E-B58D-D3014802D289}" type="sibTrans" cxnId="{779787D6-4EB9-423F-9F23-B76BAD731F9B}">
      <dgm:prSet/>
      <dgm:spPr/>
      <dgm:t>
        <a:bodyPr/>
        <a:lstStyle/>
        <a:p>
          <a:endParaRPr lang="zh-TW" altLang="en-US"/>
        </a:p>
      </dgm:t>
    </dgm:pt>
    <dgm:pt modelId="{F5A99A2A-4CB2-4980-BFE5-8E5642BE6D4E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通三統→張三世→時→變</a:t>
          </a:r>
        </a:p>
      </dgm:t>
    </dgm:pt>
    <dgm:pt modelId="{EC9EE6AD-7872-464D-8B43-D5B5264A0891}" type="parTrans" cxnId="{87B24F53-0770-4444-A7E4-F0B929A900E6}">
      <dgm:prSet/>
      <dgm:spPr/>
      <dgm:t>
        <a:bodyPr/>
        <a:lstStyle/>
        <a:p>
          <a:endParaRPr lang="zh-TW" altLang="en-US"/>
        </a:p>
      </dgm:t>
    </dgm:pt>
    <dgm:pt modelId="{03439C5E-ECEC-45FF-A253-1002B77E5ED9}" type="sibTrans" cxnId="{87B24F53-0770-4444-A7E4-F0B929A900E6}">
      <dgm:prSet/>
      <dgm:spPr/>
      <dgm:t>
        <a:bodyPr/>
        <a:lstStyle/>
        <a:p>
          <a:endParaRPr lang="zh-TW" altLang="en-US"/>
        </a:p>
      </dgm:t>
    </dgm:pt>
    <dgm:pt modelId="{BEF863C8-663F-446F-A4C8-F50F656C5768}">
      <dgm:prSet phldrT="[文字]" custT="1"/>
      <dgm:spPr/>
      <dgm:t>
        <a:bodyPr/>
        <a:lstStyle/>
        <a:p>
          <a:r>
            <a: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rPr>
            <a:t>撥亂反正→西狩獲麟→化</a:t>
          </a:r>
        </a:p>
      </dgm:t>
    </dgm:pt>
    <dgm:pt modelId="{97B2A2E2-384A-4906-A244-408E96A757E1}" type="parTrans" cxnId="{F9EAAF9B-29A3-444F-B69E-EB6BE3B35422}">
      <dgm:prSet/>
      <dgm:spPr/>
      <dgm:t>
        <a:bodyPr/>
        <a:lstStyle/>
        <a:p>
          <a:endParaRPr lang="zh-TW" altLang="en-US"/>
        </a:p>
      </dgm:t>
    </dgm:pt>
    <dgm:pt modelId="{C2C48DD0-7A3C-4F62-AE25-6E22FA6CCF88}" type="sibTrans" cxnId="{F9EAAF9B-29A3-444F-B69E-EB6BE3B35422}">
      <dgm:prSet/>
      <dgm:spPr/>
      <dgm:t>
        <a:bodyPr/>
        <a:lstStyle/>
        <a:p>
          <a:endParaRPr lang="zh-TW" altLang="en-US"/>
        </a:p>
      </dgm:t>
    </dgm:pt>
    <dgm:pt modelId="{4F4D7E29-38F2-43B2-A115-5DB95523E039}" type="pres">
      <dgm:prSet presAssocID="{1C002CA8-BB82-4938-9C2E-365B796F0073}" presName="outerComposite" presStyleCnt="0">
        <dgm:presLayoutVars>
          <dgm:chMax val="5"/>
          <dgm:dir/>
          <dgm:resizeHandles val="exact"/>
        </dgm:presLayoutVars>
      </dgm:prSet>
      <dgm:spPr/>
    </dgm:pt>
    <dgm:pt modelId="{92651FFD-631E-40A7-9B15-97A92A357F2E}" type="pres">
      <dgm:prSet presAssocID="{1C002CA8-BB82-4938-9C2E-365B796F0073}" presName="dummyMaxCanvas" presStyleCnt="0">
        <dgm:presLayoutVars/>
      </dgm:prSet>
      <dgm:spPr/>
    </dgm:pt>
    <dgm:pt modelId="{01EECA2C-76F0-4C67-91C1-D97E98D9735B}" type="pres">
      <dgm:prSet presAssocID="{1C002CA8-BB82-4938-9C2E-365B796F0073}" presName="ThreeNodes_1" presStyleLbl="node1" presStyleIdx="0" presStyleCnt="3">
        <dgm:presLayoutVars>
          <dgm:bulletEnabled val="1"/>
        </dgm:presLayoutVars>
      </dgm:prSet>
      <dgm:spPr/>
    </dgm:pt>
    <dgm:pt modelId="{A93F5358-E6CD-44BD-8B19-85439FAA53FB}" type="pres">
      <dgm:prSet presAssocID="{1C002CA8-BB82-4938-9C2E-365B796F0073}" presName="ThreeNodes_2" presStyleLbl="node1" presStyleIdx="1" presStyleCnt="3">
        <dgm:presLayoutVars>
          <dgm:bulletEnabled val="1"/>
        </dgm:presLayoutVars>
      </dgm:prSet>
      <dgm:spPr/>
    </dgm:pt>
    <dgm:pt modelId="{2C24C55E-57F9-486D-863D-7964CB0822E9}" type="pres">
      <dgm:prSet presAssocID="{1C002CA8-BB82-4938-9C2E-365B796F0073}" presName="ThreeNodes_3" presStyleLbl="node1" presStyleIdx="2" presStyleCnt="3">
        <dgm:presLayoutVars>
          <dgm:bulletEnabled val="1"/>
        </dgm:presLayoutVars>
      </dgm:prSet>
      <dgm:spPr/>
    </dgm:pt>
    <dgm:pt modelId="{76189808-EA40-4A33-9B13-40B02311F03A}" type="pres">
      <dgm:prSet presAssocID="{1C002CA8-BB82-4938-9C2E-365B796F0073}" presName="ThreeConn_1-2" presStyleLbl="fgAccFollowNode1" presStyleIdx="0" presStyleCnt="2">
        <dgm:presLayoutVars>
          <dgm:bulletEnabled val="1"/>
        </dgm:presLayoutVars>
      </dgm:prSet>
      <dgm:spPr/>
    </dgm:pt>
    <dgm:pt modelId="{4DE8C93F-478B-4F48-8CD4-5AB7B3192B58}" type="pres">
      <dgm:prSet presAssocID="{1C002CA8-BB82-4938-9C2E-365B796F0073}" presName="ThreeConn_2-3" presStyleLbl="fgAccFollowNode1" presStyleIdx="1" presStyleCnt="2">
        <dgm:presLayoutVars>
          <dgm:bulletEnabled val="1"/>
        </dgm:presLayoutVars>
      </dgm:prSet>
      <dgm:spPr/>
    </dgm:pt>
    <dgm:pt modelId="{5F7128AE-919E-400F-8BFD-FB9802BF7986}" type="pres">
      <dgm:prSet presAssocID="{1C002CA8-BB82-4938-9C2E-365B796F0073}" presName="ThreeNodes_1_text" presStyleLbl="node1" presStyleIdx="2" presStyleCnt="3">
        <dgm:presLayoutVars>
          <dgm:bulletEnabled val="1"/>
        </dgm:presLayoutVars>
      </dgm:prSet>
      <dgm:spPr/>
    </dgm:pt>
    <dgm:pt modelId="{47E949DC-DCA3-4142-871B-AD385EBC5D7A}" type="pres">
      <dgm:prSet presAssocID="{1C002CA8-BB82-4938-9C2E-365B796F0073}" presName="ThreeNodes_2_text" presStyleLbl="node1" presStyleIdx="2" presStyleCnt="3">
        <dgm:presLayoutVars>
          <dgm:bulletEnabled val="1"/>
        </dgm:presLayoutVars>
      </dgm:prSet>
      <dgm:spPr/>
    </dgm:pt>
    <dgm:pt modelId="{2BA7643F-24B6-4A1A-8E45-3A28E3E88273}" type="pres">
      <dgm:prSet presAssocID="{1C002CA8-BB82-4938-9C2E-365B796F0073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F08ED12-DB7B-483C-BED3-4269C02FC4D9}" type="presOf" srcId="{BEF863C8-663F-446F-A4C8-F50F656C5768}" destId="{2BA7643F-24B6-4A1A-8E45-3A28E3E88273}" srcOrd="1" destOrd="0" presId="urn:microsoft.com/office/officeart/2005/8/layout/vProcess5"/>
    <dgm:cxn modelId="{8925CC3E-70AF-4F73-8936-D23009138A34}" type="presOf" srcId="{BEF863C8-663F-446F-A4C8-F50F656C5768}" destId="{2C24C55E-57F9-486D-863D-7964CB0822E9}" srcOrd="0" destOrd="0" presId="urn:microsoft.com/office/officeart/2005/8/layout/vProcess5"/>
    <dgm:cxn modelId="{FB60834F-0AD9-42EE-8621-FCA4F0A88D1B}" type="presOf" srcId="{03439C5E-ECEC-45FF-A253-1002B77E5ED9}" destId="{4DE8C93F-478B-4F48-8CD4-5AB7B3192B58}" srcOrd="0" destOrd="0" presId="urn:microsoft.com/office/officeart/2005/8/layout/vProcess5"/>
    <dgm:cxn modelId="{87B24F53-0770-4444-A7E4-F0B929A900E6}" srcId="{1C002CA8-BB82-4938-9C2E-365B796F0073}" destId="{F5A99A2A-4CB2-4980-BFE5-8E5642BE6D4E}" srcOrd="1" destOrd="0" parTransId="{EC9EE6AD-7872-464D-8B43-D5B5264A0891}" sibTransId="{03439C5E-ECEC-45FF-A253-1002B77E5ED9}"/>
    <dgm:cxn modelId="{04582B7F-0C9B-4506-9B35-ADF987069081}" type="presOf" srcId="{1C002CA8-BB82-4938-9C2E-365B796F0073}" destId="{4F4D7E29-38F2-43B2-A115-5DB95523E039}" srcOrd="0" destOrd="0" presId="urn:microsoft.com/office/officeart/2005/8/layout/vProcess5"/>
    <dgm:cxn modelId="{91A94098-7C56-476E-97A2-531DFC7450DD}" type="presOf" srcId="{616D4DB4-225E-454E-B58D-D3014802D289}" destId="{76189808-EA40-4A33-9B13-40B02311F03A}" srcOrd="0" destOrd="0" presId="urn:microsoft.com/office/officeart/2005/8/layout/vProcess5"/>
    <dgm:cxn modelId="{F9EAAF9B-29A3-444F-B69E-EB6BE3B35422}" srcId="{1C002CA8-BB82-4938-9C2E-365B796F0073}" destId="{BEF863C8-663F-446F-A4C8-F50F656C5768}" srcOrd="2" destOrd="0" parTransId="{97B2A2E2-384A-4906-A244-408E96A757E1}" sibTransId="{C2C48DD0-7A3C-4F62-AE25-6E22FA6CCF88}"/>
    <dgm:cxn modelId="{86C9C6A8-2F36-4EAD-9D18-DDE17A4AA8AF}" type="presOf" srcId="{B00B4375-86F5-4499-BD1C-8F3601105022}" destId="{5F7128AE-919E-400F-8BFD-FB9802BF7986}" srcOrd="1" destOrd="0" presId="urn:microsoft.com/office/officeart/2005/8/layout/vProcess5"/>
    <dgm:cxn modelId="{779787D6-4EB9-423F-9F23-B76BAD731F9B}" srcId="{1C002CA8-BB82-4938-9C2E-365B796F0073}" destId="{B00B4375-86F5-4499-BD1C-8F3601105022}" srcOrd="0" destOrd="0" parTransId="{46CEB418-6396-4E19-B672-B7182954C2B1}" sibTransId="{616D4DB4-225E-454E-B58D-D3014802D289}"/>
    <dgm:cxn modelId="{3F210EF3-9688-43F3-9916-56EF73916D10}" type="presOf" srcId="{B00B4375-86F5-4499-BD1C-8F3601105022}" destId="{01EECA2C-76F0-4C67-91C1-D97E98D9735B}" srcOrd="0" destOrd="0" presId="urn:microsoft.com/office/officeart/2005/8/layout/vProcess5"/>
    <dgm:cxn modelId="{A0E4C7F3-7732-43E1-ABEC-C3B98B414FDE}" type="presOf" srcId="{F5A99A2A-4CB2-4980-BFE5-8E5642BE6D4E}" destId="{A93F5358-E6CD-44BD-8B19-85439FAA53FB}" srcOrd="0" destOrd="0" presId="urn:microsoft.com/office/officeart/2005/8/layout/vProcess5"/>
    <dgm:cxn modelId="{1D84B9FA-D5E5-4BBC-9178-75D7BB04BF55}" type="presOf" srcId="{F5A99A2A-4CB2-4980-BFE5-8E5642BE6D4E}" destId="{47E949DC-DCA3-4142-871B-AD385EBC5D7A}" srcOrd="1" destOrd="0" presId="urn:microsoft.com/office/officeart/2005/8/layout/vProcess5"/>
    <dgm:cxn modelId="{951C7E48-4029-4737-91F5-4414FF06B5C9}" type="presParOf" srcId="{4F4D7E29-38F2-43B2-A115-5DB95523E039}" destId="{92651FFD-631E-40A7-9B15-97A92A357F2E}" srcOrd="0" destOrd="0" presId="urn:microsoft.com/office/officeart/2005/8/layout/vProcess5"/>
    <dgm:cxn modelId="{5E395033-38C7-48DA-9FC4-796B1ED0A502}" type="presParOf" srcId="{4F4D7E29-38F2-43B2-A115-5DB95523E039}" destId="{01EECA2C-76F0-4C67-91C1-D97E98D9735B}" srcOrd="1" destOrd="0" presId="urn:microsoft.com/office/officeart/2005/8/layout/vProcess5"/>
    <dgm:cxn modelId="{ABF9611B-7B62-437E-99BE-EF225FC11298}" type="presParOf" srcId="{4F4D7E29-38F2-43B2-A115-5DB95523E039}" destId="{A93F5358-E6CD-44BD-8B19-85439FAA53FB}" srcOrd="2" destOrd="0" presId="urn:microsoft.com/office/officeart/2005/8/layout/vProcess5"/>
    <dgm:cxn modelId="{A72A8BB5-C0F1-4846-A2AC-9583E718C1AC}" type="presParOf" srcId="{4F4D7E29-38F2-43B2-A115-5DB95523E039}" destId="{2C24C55E-57F9-486D-863D-7964CB0822E9}" srcOrd="3" destOrd="0" presId="urn:microsoft.com/office/officeart/2005/8/layout/vProcess5"/>
    <dgm:cxn modelId="{019D22FC-D85B-4A4F-AA27-95A6E6D53CF6}" type="presParOf" srcId="{4F4D7E29-38F2-43B2-A115-5DB95523E039}" destId="{76189808-EA40-4A33-9B13-40B02311F03A}" srcOrd="4" destOrd="0" presId="urn:microsoft.com/office/officeart/2005/8/layout/vProcess5"/>
    <dgm:cxn modelId="{8243A235-648B-4283-B501-FCC113DF34EC}" type="presParOf" srcId="{4F4D7E29-38F2-43B2-A115-5DB95523E039}" destId="{4DE8C93F-478B-4F48-8CD4-5AB7B3192B58}" srcOrd="5" destOrd="0" presId="urn:microsoft.com/office/officeart/2005/8/layout/vProcess5"/>
    <dgm:cxn modelId="{4CF713D1-9190-4D77-911E-F87EAA0F693E}" type="presParOf" srcId="{4F4D7E29-38F2-43B2-A115-5DB95523E039}" destId="{5F7128AE-919E-400F-8BFD-FB9802BF7986}" srcOrd="6" destOrd="0" presId="urn:microsoft.com/office/officeart/2005/8/layout/vProcess5"/>
    <dgm:cxn modelId="{86B4ED4F-2F31-494C-94C8-F8AE0999DCBC}" type="presParOf" srcId="{4F4D7E29-38F2-43B2-A115-5DB95523E039}" destId="{47E949DC-DCA3-4142-871B-AD385EBC5D7A}" srcOrd="7" destOrd="0" presId="urn:microsoft.com/office/officeart/2005/8/layout/vProcess5"/>
    <dgm:cxn modelId="{320B0F41-7396-47E7-AFD4-4F73DC74EFA1}" type="presParOf" srcId="{4F4D7E29-38F2-43B2-A115-5DB95523E039}" destId="{2BA7643F-24B6-4A1A-8E45-3A28E3E8827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722C72-85B7-4865-BEBE-74BC0DC052AF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FD0577E-68F2-43E6-AE13-DC2BFBD0535F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大一統</a:t>
          </a:r>
        </a:p>
      </dgm:t>
    </dgm:pt>
    <dgm:pt modelId="{0CEBAA84-5144-4DEB-890F-B7398D10EEFB}" type="parTrans" cxnId="{19FEBF71-770D-4C12-8088-3BF567C68F65}">
      <dgm:prSet/>
      <dgm:spPr/>
      <dgm:t>
        <a:bodyPr/>
        <a:lstStyle/>
        <a:p>
          <a:endParaRPr lang="zh-TW" altLang="en-US"/>
        </a:p>
      </dgm:t>
    </dgm:pt>
    <dgm:pt modelId="{D8E38656-72AB-401D-B937-7EC4FA77DAB8}" type="sibTrans" cxnId="{19FEBF71-770D-4C12-8088-3BF567C68F65}">
      <dgm:prSet/>
      <dgm:spPr/>
      <dgm:t>
        <a:bodyPr/>
        <a:lstStyle/>
        <a:p>
          <a:endParaRPr lang="zh-TW" altLang="en-US"/>
        </a:p>
      </dgm:t>
    </dgm:pt>
    <dgm:pt modelId="{E291CFA1-5AA1-4CBA-B153-6199D8890F15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大居正</a:t>
          </a:r>
        </a:p>
      </dgm:t>
    </dgm:pt>
    <dgm:pt modelId="{F826D2B2-BCDB-4550-83EA-1C6CE78C1BA6}" type="parTrans" cxnId="{C60D6E6A-36E3-4CDF-A748-067011D08B60}">
      <dgm:prSet/>
      <dgm:spPr/>
      <dgm:t>
        <a:bodyPr/>
        <a:lstStyle/>
        <a:p>
          <a:endParaRPr lang="zh-TW" altLang="en-US"/>
        </a:p>
      </dgm:t>
    </dgm:pt>
    <dgm:pt modelId="{40B14CFA-AA7B-4471-89B5-699258366D38}" type="sibTrans" cxnId="{C60D6E6A-36E3-4CDF-A748-067011D08B60}">
      <dgm:prSet/>
      <dgm:spPr/>
      <dgm:t>
        <a:bodyPr/>
        <a:lstStyle/>
        <a:p>
          <a:endParaRPr lang="zh-TW" altLang="en-US"/>
        </a:p>
      </dgm:t>
    </dgm:pt>
    <dgm:pt modelId="{2E0AF234-95B7-48E3-9A16-20240F0A8B7C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張三世</a:t>
          </a:r>
        </a:p>
      </dgm:t>
    </dgm:pt>
    <dgm:pt modelId="{CECAED33-75CC-45F1-8F69-B42CBE29AA09}" type="parTrans" cxnId="{951A8A8B-F615-483C-9BE4-6D5CD0FC3E0A}">
      <dgm:prSet/>
      <dgm:spPr/>
      <dgm:t>
        <a:bodyPr/>
        <a:lstStyle/>
        <a:p>
          <a:endParaRPr lang="zh-TW" altLang="en-US"/>
        </a:p>
      </dgm:t>
    </dgm:pt>
    <dgm:pt modelId="{B8FA872D-3A8A-47D1-A50F-33C308C450D6}" type="sibTrans" cxnId="{951A8A8B-F615-483C-9BE4-6D5CD0FC3E0A}">
      <dgm:prSet/>
      <dgm:spPr/>
      <dgm:t>
        <a:bodyPr/>
        <a:lstStyle/>
        <a:p>
          <a:endParaRPr lang="zh-TW" altLang="en-US"/>
        </a:p>
      </dgm:t>
    </dgm:pt>
    <dgm:pt modelId="{3237DEC5-5157-4D11-BEC1-5EBD5C84D1E2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通三統</a:t>
          </a:r>
        </a:p>
      </dgm:t>
    </dgm:pt>
    <dgm:pt modelId="{14CA3883-B91E-4889-BE00-021EDCC2F0B2}" type="parTrans" cxnId="{F87960F5-2110-4DAB-8C91-D576E0880E08}">
      <dgm:prSet/>
      <dgm:spPr/>
      <dgm:t>
        <a:bodyPr/>
        <a:lstStyle/>
        <a:p>
          <a:endParaRPr lang="zh-TW" altLang="en-US"/>
        </a:p>
      </dgm:t>
    </dgm:pt>
    <dgm:pt modelId="{61D31DCB-5490-488A-8D64-9375455B82E8}" type="sibTrans" cxnId="{F87960F5-2110-4DAB-8C91-D576E0880E08}">
      <dgm:prSet/>
      <dgm:spPr/>
      <dgm:t>
        <a:bodyPr/>
        <a:lstStyle/>
        <a:p>
          <a:endParaRPr lang="zh-TW" altLang="en-US"/>
        </a:p>
      </dgm:t>
    </dgm:pt>
    <dgm:pt modelId="{3F6D242D-B300-4898-8BAE-5BD2B12A40B4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通權變</a:t>
          </a:r>
        </a:p>
      </dgm:t>
    </dgm:pt>
    <dgm:pt modelId="{B0759D70-9824-40CE-AC0D-58D164BDCBDB}" type="parTrans" cxnId="{3217E2E9-82F4-41AF-A1B9-0198AD20DB2D}">
      <dgm:prSet/>
      <dgm:spPr/>
      <dgm:t>
        <a:bodyPr/>
        <a:lstStyle/>
        <a:p>
          <a:endParaRPr lang="zh-TW" altLang="en-US"/>
        </a:p>
      </dgm:t>
    </dgm:pt>
    <dgm:pt modelId="{0C9FA05C-5E79-47E9-BA80-E360E21F42C6}" type="sibTrans" cxnId="{3217E2E9-82F4-41AF-A1B9-0198AD20DB2D}">
      <dgm:prSet/>
      <dgm:spPr/>
      <dgm:t>
        <a:bodyPr/>
        <a:lstStyle/>
        <a:p>
          <a:endParaRPr lang="zh-TW" altLang="en-US"/>
        </a:p>
      </dgm:t>
    </dgm:pt>
    <dgm:pt modelId="{10E5A59C-D92E-4F1E-B0A4-0D0206BF3C45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高讓國</a:t>
          </a:r>
        </a:p>
      </dgm:t>
    </dgm:pt>
    <dgm:pt modelId="{5AEF1726-E91E-45DA-A75D-76303E184EDB}" type="parTrans" cxnId="{45808408-2660-417C-B6B9-3131BD12D5AC}">
      <dgm:prSet/>
      <dgm:spPr/>
      <dgm:t>
        <a:bodyPr/>
        <a:lstStyle/>
        <a:p>
          <a:endParaRPr lang="zh-TW" altLang="en-US"/>
        </a:p>
      </dgm:t>
    </dgm:pt>
    <dgm:pt modelId="{29246970-F912-4045-B1C9-DB3CA94F526E}" type="sibTrans" cxnId="{45808408-2660-417C-B6B9-3131BD12D5AC}">
      <dgm:prSet/>
      <dgm:spPr/>
      <dgm:t>
        <a:bodyPr/>
        <a:lstStyle/>
        <a:p>
          <a:endParaRPr lang="zh-TW" altLang="en-US"/>
        </a:p>
      </dgm:t>
    </dgm:pt>
    <dgm:pt modelId="{BC06A0C3-133D-4B4F-864C-6FCB0601299E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撥亂正</a:t>
          </a:r>
        </a:p>
      </dgm:t>
    </dgm:pt>
    <dgm:pt modelId="{A4EA7A5A-8D49-48E7-843D-0C4A6CB33700}" type="parTrans" cxnId="{6DAD5275-F364-4796-B4F7-B3C2FB9FF08F}">
      <dgm:prSet/>
      <dgm:spPr/>
      <dgm:t>
        <a:bodyPr/>
        <a:lstStyle/>
        <a:p>
          <a:endParaRPr lang="zh-TW" altLang="en-US"/>
        </a:p>
      </dgm:t>
    </dgm:pt>
    <dgm:pt modelId="{C8F7889B-55D6-465B-BC2E-CF1C8854267F}" type="sibTrans" cxnId="{6DAD5275-F364-4796-B4F7-B3C2FB9FF08F}">
      <dgm:prSet/>
      <dgm:spPr/>
      <dgm:t>
        <a:bodyPr/>
        <a:lstStyle/>
        <a:p>
          <a:endParaRPr lang="zh-TW" altLang="en-US"/>
        </a:p>
      </dgm:t>
    </dgm:pt>
    <dgm:pt modelId="{568F2EC7-A4A8-44C1-84F5-2CD0ED0A09A6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立元神</a:t>
          </a:r>
        </a:p>
      </dgm:t>
    </dgm:pt>
    <dgm:pt modelId="{4B57CE2C-C7B2-4122-A1FF-1F96B41C88D1}" type="parTrans" cxnId="{C70A1CCB-8E54-4B48-BEB7-874102A14183}">
      <dgm:prSet/>
      <dgm:spPr/>
      <dgm:t>
        <a:bodyPr/>
        <a:lstStyle/>
        <a:p>
          <a:endParaRPr lang="zh-TW" altLang="en-US"/>
        </a:p>
      </dgm:t>
    </dgm:pt>
    <dgm:pt modelId="{99D0FCFD-BD03-4251-AE62-21ED0CBA4F25}" type="sibTrans" cxnId="{C70A1CCB-8E54-4B48-BEB7-874102A14183}">
      <dgm:prSet/>
      <dgm:spPr/>
      <dgm:t>
        <a:bodyPr/>
        <a:lstStyle/>
        <a:p>
          <a:endParaRPr lang="zh-TW" altLang="en-US"/>
        </a:p>
      </dgm:t>
    </dgm:pt>
    <dgm:pt modelId="{47700437-8C12-4D0D-9F74-3CAD13CE085E}">
      <dgm:prSet phldrT="[文字]"/>
      <dgm:spPr/>
      <dgm:t>
        <a:bodyPr/>
        <a:lstStyle/>
        <a:p>
          <a:r>
            <a:rPr lang="zh-TW" altLang="en-US" dirty="0">
              <a:latin typeface="標楷體" pitchFamily="65" charset="-120"/>
              <a:ea typeface="標楷體" pitchFamily="65" charset="-120"/>
            </a:rPr>
            <a:t>公天下</a:t>
          </a:r>
        </a:p>
      </dgm:t>
    </dgm:pt>
    <dgm:pt modelId="{DEAB80DF-DD06-4437-BCB7-BEAFCD3DC7EC}" type="parTrans" cxnId="{395ABC96-833D-4CA1-9E03-40C897D31B3C}">
      <dgm:prSet/>
      <dgm:spPr/>
      <dgm:t>
        <a:bodyPr/>
        <a:lstStyle/>
        <a:p>
          <a:endParaRPr lang="zh-TW" altLang="en-US"/>
        </a:p>
      </dgm:t>
    </dgm:pt>
    <dgm:pt modelId="{F547F7B0-401C-43DF-81FC-B54832175219}" type="sibTrans" cxnId="{395ABC96-833D-4CA1-9E03-40C897D31B3C}">
      <dgm:prSet/>
      <dgm:spPr/>
      <dgm:t>
        <a:bodyPr/>
        <a:lstStyle/>
        <a:p>
          <a:endParaRPr lang="zh-TW" altLang="en-US"/>
        </a:p>
      </dgm:t>
    </dgm:pt>
    <dgm:pt modelId="{8E30F6CB-B829-4075-BFC0-D734BBF31055}" type="pres">
      <dgm:prSet presAssocID="{81722C72-85B7-4865-BEBE-74BC0DC052AF}" presName="Name0" presStyleCnt="0">
        <dgm:presLayoutVars>
          <dgm:dir/>
          <dgm:resizeHandles/>
        </dgm:presLayoutVars>
      </dgm:prSet>
      <dgm:spPr/>
    </dgm:pt>
    <dgm:pt modelId="{440E0453-7183-45FE-81AD-08584EFBBDC2}" type="pres">
      <dgm:prSet presAssocID="{6FD0577E-68F2-43E6-AE13-DC2BFBD0535F}" presName="compNode" presStyleCnt="0"/>
      <dgm:spPr/>
    </dgm:pt>
    <dgm:pt modelId="{B9779AA6-5BC5-46B5-B846-977556601CC2}" type="pres">
      <dgm:prSet presAssocID="{6FD0577E-68F2-43E6-AE13-DC2BFBD0535F}" presName="dummyConnPt" presStyleCnt="0"/>
      <dgm:spPr/>
    </dgm:pt>
    <dgm:pt modelId="{1E16B690-A8A7-4C5C-9943-C5936FA7F565}" type="pres">
      <dgm:prSet presAssocID="{6FD0577E-68F2-43E6-AE13-DC2BFBD0535F}" presName="node" presStyleLbl="node1" presStyleIdx="0" presStyleCnt="9">
        <dgm:presLayoutVars>
          <dgm:bulletEnabled val="1"/>
        </dgm:presLayoutVars>
      </dgm:prSet>
      <dgm:spPr/>
    </dgm:pt>
    <dgm:pt modelId="{826BFDDA-C4C6-4E07-9FB3-03B1F530818B}" type="pres">
      <dgm:prSet presAssocID="{D8E38656-72AB-401D-B937-7EC4FA77DAB8}" presName="sibTrans" presStyleLbl="bgSibTrans2D1" presStyleIdx="0" presStyleCnt="8"/>
      <dgm:spPr/>
    </dgm:pt>
    <dgm:pt modelId="{885AB645-937F-4F56-BF86-7BE3583825A2}" type="pres">
      <dgm:prSet presAssocID="{E291CFA1-5AA1-4CBA-B153-6199D8890F15}" presName="compNode" presStyleCnt="0"/>
      <dgm:spPr/>
    </dgm:pt>
    <dgm:pt modelId="{F6F50877-846A-4E75-9C8F-670C10850615}" type="pres">
      <dgm:prSet presAssocID="{E291CFA1-5AA1-4CBA-B153-6199D8890F15}" presName="dummyConnPt" presStyleCnt="0"/>
      <dgm:spPr/>
    </dgm:pt>
    <dgm:pt modelId="{1296D1FA-AEFC-47B0-8CD0-EF764F7214B8}" type="pres">
      <dgm:prSet presAssocID="{E291CFA1-5AA1-4CBA-B153-6199D8890F15}" presName="node" presStyleLbl="node1" presStyleIdx="1" presStyleCnt="9">
        <dgm:presLayoutVars>
          <dgm:bulletEnabled val="1"/>
        </dgm:presLayoutVars>
      </dgm:prSet>
      <dgm:spPr/>
    </dgm:pt>
    <dgm:pt modelId="{C58A842E-4D9D-4411-AFA3-9B6A96D0A9BD}" type="pres">
      <dgm:prSet presAssocID="{40B14CFA-AA7B-4471-89B5-699258366D38}" presName="sibTrans" presStyleLbl="bgSibTrans2D1" presStyleIdx="1" presStyleCnt="8"/>
      <dgm:spPr/>
    </dgm:pt>
    <dgm:pt modelId="{19B0C600-DBA2-46D9-9754-163204E95B0C}" type="pres">
      <dgm:prSet presAssocID="{2E0AF234-95B7-48E3-9A16-20240F0A8B7C}" presName="compNode" presStyleCnt="0"/>
      <dgm:spPr/>
    </dgm:pt>
    <dgm:pt modelId="{17F2D24D-D96D-4268-BECB-D618DB46BBDB}" type="pres">
      <dgm:prSet presAssocID="{2E0AF234-95B7-48E3-9A16-20240F0A8B7C}" presName="dummyConnPt" presStyleCnt="0"/>
      <dgm:spPr/>
    </dgm:pt>
    <dgm:pt modelId="{4DC6113B-79D3-4231-876A-F1BEDF1A1339}" type="pres">
      <dgm:prSet presAssocID="{2E0AF234-95B7-48E3-9A16-20240F0A8B7C}" presName="node" presStyleLbl="node1" presStyleIdx="2" presStyleCnt="9">
        <dgm:presLayoutVars>
          <dgm:bulletEnabled val="1"/>
        </dgm:presLayoutVars>
      </dgm:prSet>
      <dgm:spPr/>
    </dgm:pt>
    <dgm:pt modelId="{CC6C06EC-486A-49FF-AFA1-858070E448C1}" type="pres">
      <dgm:prSet presAssocID="{B8FA872D-3A8A-47D1-A50F-33C308C450D6}" presName="sibTrans" presStyleLbl="bgSibTrans2D1" presStyleIdx="2" presStyleCnt="8"/>
      <dgm:spPr/>
    </dgm:pt>
    <dgm:pt modelId="{E4291E0E-8F70-4F3A-AEC7-BB670AB22CDE}" type="pres">
      <dgm:prSet presAssocID="{3237DEC5-5157-4D11-BEC1-5EBD5C84D1E2}" presName="compNode" presStyleCnt="0"/>
      <dgm:spPr/>
    </dgm:pt>
    <dgm:pt modelId="{08EC36B0-3112-4A62-AC34-109F14E8CA2C}" type="pres">
      <dgm:prSet presAssocID="{3237DEC5-5157-4D11-BEC1-5EBD5C84D1E2}" presName="dummyConnPt" presStyleCnt="0"/>
      <dgm:spPr/>
    </dgm:pt>
    <dgm:pt modelId="{549866D2-1DB5-4466-AB30-948F23DB0801}" type="pres">
      <dgm:prSet presAssocID="{3237DEC5-5157-4D11-BEC1-5EBD5C84D1E2}" presName="node" presStyleLbl="node1" presStyleIdx="3" presStyleCnt="9">
        <dgm:presLayoutVars>
          <dgm:bulletEnabled val="1"/>
        </dgm:presLayoutVars>
      </dgm:prSet>
      <dgm:spPr/>
    </dgm:pt>
    <dgm:pt modelId="{2FD60C3A-614F-42AA-A97D-48CCBE8E9BDF}" type="pres">
      <dgm:prSet presAssocID="{61D31DCB-5490-488A-8D64-9375455B82E8}" presName="sibTrans" presStyleLbl="bgSibTrans2D1" presStyleIdx="3" presStyleCnt="8"/>
      <dgm:spPr/>
    </dgm:pt>
    <dgm:pt modelId="{AD9BC2CD-C82E-4CDB-A79E-DDB605569646}" type="pres">
      <dgm:prSet presAssocID="{3F6D242D-B300-4898-8BAE-5BD2B12A40B4}" presName="compNode" presStyleCnt="0"/>
      <dgm:spPr/>
    </dgm:pt>
    <dgm:pt modelId="{C10E04D7-3C83-4250-B977-F53F1497C668}" type="pres">
      <dgm:prSet presAssocID="{3F6D242D-B300-4898-8BAE-5BD2B12A40B4}" presName="dummyConnPt" presStyleCnt="0"/>
      <dgm:spPr/>
    </dgm:pt>
    <dgm:pt modelId="{358564CE-F8E8-4EA1-BD39-A35CB994F025}" type="pres">
      <dgm:prSet presAssocID="{3F6D242D-B300-4898-8BAE-5BD2B12A40B4}" presName="node" presStyleLbl="node1" presStyleIdx="4" presStyleCnt="9">
        <dgm:presLayoutVars>
          <dgm:bulletEnabled val="1"/>
        </dgm:presLayoutVars>
      </dgm:prSet>
      <dgm:spPr/>
    </dgm:pt>
    <dgm:pt modelId="{338FD425-04E8-40AC-8384-31D593FD1E7D}" type="pres">
      <dgm:prSet presAssocID="{0C9FA05C-5E79-47E9-BA80-E360E21F42C6}" presName="sibTrans" presStyleLbl="bgSibTrans2D1" presStyleIdx="4" presStyleCnt="8"/>
      <dgm:spPr/>
    </dgm:pt>
    <dgm:pt modelId="{2BC19A86-4B50-492B-8EB2-EBEC31DC16F1}" type="pres">
      <dgm:prSet presAssocID="{10E5A59C-D92E-4F1E-B0A4-0D0206BF3C45}" presName="compNode" presStyleCnt="0"/>
      <dgm:spPr/>
    </dgm:pt>
    <dgm:pt modelId="{4FC71085-6DEA-47F8-B182-9B2487C9A11F}" type="pres">
      <dgm:prSet presAssocID="{10E5A59C-D92E-4F1E-B0A4-0D0206BF3C45}" presName="dummyConnPt" presStyleCnt="0"/>
      <dgm:spPr/>
    </dgm:pt>
    <dgm:pt modelId="{57B2A40E-957C-431B-9429-62513DFA06C5}" type="pres">
      <dgm:prSet presAssocID="{10E5A59C-D92E-4F1E-B0A4-0D0206BF3C45}" presName="node" presStyleLbl="node1" presStyleIdx="5" presStyleCnt="9">
        <dgm:presLayoutVars>
          <dgm:bulletEnabled val="1"/>
        </dgm:presLayoutVars>
      </dgm:prSet>
      <dgm:spPr/>
    </dgm:pt>
    <dgm:pt modelId="{C2978F98-5CBA-43BC-A7B1-B446AB0169F9}" type="pres">
      <dgm:prSet presAssocID="{29246970-F912-4045-B1C9-DB3CA94F526E}" presName="sibTrans" presStyleLbl="bgSibTrans2D1" presStyleIdx="5" presStyleCnt="8"/>
      <dgm:spPr/>
    </dgm:pt>
    <dgm:pt modelId="{1E25CDC5-CB21-4D03-8492-6699CA4C889D}" type="pres">
      <dgm:prSet presAssocID="{BC06A0C3-133D-4B4F-864C-6FCB0601299E}" presName="compNode" presStyleCnt="0"/>
      <dgm:spPr/>
    </dgm:pt>
    <dgm:pt modelId="{5E456E0C-42A5-41B6-A13D-669D32083AFB}" type="pres">
      <dgm:prSet presAssocID="{BC06A0C3-133D-4B4F-864C-6FCB0601299E}" presName="dummyConnPt" presStyleCnt="0"/>
      <dgm:spPr/>
    </dgm:pt>
    <dgm:pt modelId="{A20AD13D-48FC-42AC-9090-B607A71BD49B}" type="pres">
      <dgm:prSet presAssocID="{BC06A0C3-133D-4B4F-864C-6FCB0601299E}" presName="node" presStyleLbl="node1" presStyleIdx="6" presStyleCnt="9">
        <dgm:presLayoutVars>
          <dgm:bulletEnabled val="1"/>
        </dgm:presLayoutVars>
      </dgm:prSet>
      <dgm:spPr/>
    </dgm:pt>
    <dgm:pt modelId="{2244E1D4-F8EA-41E1-B943-34F6C4825FE1}" type="pres">
      <dgm:prSet presAssocID="{C8F7889B-55D6-465B-BC2E-CF1C8854267F}" presName="sibTrans" presStyleLbl="bgSibTrans2D1" presStyleIdx="6" presStyleCnt="8"/>
      <dgm:spPr/>
    </dgm:pt>
    <dgm:pt modelId="{BF22405A-C436-4705-9568-47A7E15EB0D3}" type="pres">
      <dgm:prSet presAssocID="{568F2EC7-A4A8-44C1-84F5-2CD0ED0A09A6}" presName="compNode" presStyleCnt="0"/>
      <dgm:spPr/>
    </dgm:pt>
    <dgm:pt modelId="{BC94E168-CB56-4DEB-8862-44F7D88F0296}" type="pres">
      <dgm:prSet presAssocID="{568F2EC7-A4A8-44C1-84F5-2CD0ED0A09A6}" presName="dummyConnPt" presStyleCnt="0"/>
      <dgm:spPr/>
    </dgm:pt>
    <dgm:pt modelId="{6E285C68-F75C-4736-9F4D-1E632BCCC491}" type="pres">
      <dgm:prSet presAssocID="{568F2EC7-A4A8-44C1-84F5-2CD0ED0A09A6}" presName="node" presStyleLbl="node1" presStyleIdx="7" presStyleCnt="9">
        <dgm:presLayoutVars>
          <dgm:bulletEnabled val="1"/>
        </dgm:presLayoutVars>
      </dgm:prSet>
      <dgm:spPr/>
    </dgm:pt>
    <dgm:pt modelId="{770A1982-92EC-4A14-8DC7-4FFAC2090E62}" type="pres">
      <dgm:prSet presAssocID="{99D0FCFD-BD03-4251-AE62-21ED0CBA4F25}" presName="sibTrans" presStyleLbl="bgSibTrans2D1" presStyleIdx="7" presStyleCnt="8"/>
      <dgm:spPr/>
    </dgm:pt>
    <dgm:pt modelId="{3FF2AB87-EF7C-4B51-9993-1C2A79AA5CC7}" type="pres">
      <dgm:prSet presAssocID="{47700437-8C12-4D0D-9F74-3CAD13CE085E}" presName="compNode" presStyleCnt="0"/>
      <dgm:spPr/>
    </dgm:pt>
    <dgm:pt modelId="{90A697C0-E6D7-4D1F-A0AE-EAD60CCFDB77}" type="pres">
      <dgm:prSet presAssocID="{47700437-8C12-4D0D-9F74-3CAD13CE085E}" presName="dummyConnPt" presStyleCnt="0"/>
      <dgm:spPr/>
    </dgm:pt>
    <dgm:pt modelId="{F477D1E6-5615-4837-9926-84FDBA78983B}" type="pres">
      <dgm:prSet presAssocID="{47700437-8C12-4D0D-9F74-3CAD13CE085E}" presName="node" presStyleLbl="node1" presStyleIdx="8" presStyleCnt="9">
        <dgm:presLayoutVars>
          <dgm:bulletEnabled val="1"/>
        </dgm:presLayoutVars>
      </dgm:prSet>
      <dgm:spPr/>
    </dgm:pt>
  </dgm:ptLst>
  <dgm:cxnLst>
    <dgm:cxn modelId="{CFA75405-ED42-4B49-A153-516DE53875C9}" type="presOf" srcId="{61D31DCB-5490-488A-8D64-9375455B82E8}" destId="{2FD60C3A-614F-42AA-A97D-48CCBE8E9BDF}" srcOrd="0" destOrd="0" presId="urn:microsoft.com/office/officeart/2005/8/layout/bProcess4"/>
    <dgm:cxn modelId="{45808408-2660-417C-B6B9-3131BD12D5AC}" srcId="{81722C72-85B7-4865-BEBE-74BC0DC052AF}" destId="{10E5A59C-D92E-4F1E-B0A4-0D0206BF3C45}" srcOrd="5" destOrd="0" parTransId="{5AEF1726-E91E-45DA-A75D-76303E184EDB}" sibTransId="{29246970-F912-4045-B1C9-DB3CA94F526E}"/>
    <dgm:cxn modelId="{792C930F-29A6-456F-A720-A04C7B8FCADB}" type="presOf" srcId="{29246970-F912-4045-B1C9-DB3CA94F526E}" destId="{C2978F98-5CBA-43BC-A7B1-B446AB0169F9}" srcOrd="0" destOrd="0" presId="urn:microsoft.com/office/officeart/2005/8/layout/bProcess4"/>
    <dgm:cxn modelId="{2CCA0924-B7AD-4946-B815-453FD76C8B93}" type="presOf" srcId="{BC06A0C3-133D-4B4F-864C-6FCB0601299E}" destId="{A20AD13D-48FC-42AC-9090-B607A71BD49B}" srcOrd="0" destOrd="0" presId="urn:microsoft.com/office/officeart/2005/8/layout/bProcess4"/>
    <dgm:cxn modelId="{E014D129-BA98-44BD-A512-E9C9621BCBCF}" type="presOf" srcId="{2E0AF234-95B7-48E3-9A16-20240F0A8B7C}" destId="{4DC6113B-79D3-4231-876A-F1BEDF1A1339}" srcOrd="0" destOrd="0" presId="urn:microsoft.com/office/officeart/2005/8/layout/bProcess4"/>
    <dgm:cxn modelId="{66C52635-7819-43A7-AB9F-D50C3815AE2A}" type="presOf" srcId="{10E5A59C-D92E-4F1E-B0A4-0D0206BF3C45}" destId="{57B2A40E-957C-431B-9429-62513DFA06C5}" srcOrd="0" destOrd="0" presId="urn:microsoft.com/office/officeart/2005/8/layout/bProcess4"/>
    <dgm:cxn modelId="{F2CB5735-0DEB-461E-9DA0-6CDCA6ABF62E}" type="presOf" srcId="{40B14CFA-AA7B-4471-89B5-699258366D38}" destId="{C58A842E-4D9D-4411-AFA3-9B6A96D0A9BD}" srcOrd="0" destOrd="0" presId="urn:microsoft.com/office/officeart/2005/8/layout/bProcess4"/>
    <dgm:cxn modelId="{3CAECC5B-077C-4A53-9566-E5DECF411B50}" type="presOf" srcId="{D8E38656-72AB-401D-B937-7EC4FA77DAB8}" destId="{826BFDDA-C4C6-4E07-9FB3-03B1F530818B}" srcOrd="0" destOrd="0" presId="urn:microsoft.com/office/officeart/2005/8/layout/bProcess4"/>
    <dgm:cxn modelId="{68768641-C703-4A73-8DEC-941A7B73A88E}" type="presOf" srcId="{B8FA872D-3A8A-47D1-A50F-33C308C450D6}" destId="{CC6C06EC-486A-49FF-AFA1-858070E448C1}" srcOrd="0" destOrd="0" presId="urn:microsoft.com/office/officeart/2005/8/layout/bProcess4"/>
    <dgm:cxn modelId="{A4FF0442-B3FB-44A7-9E7A-445472E74AC4}" type="presOf" srcId="{568F2EC7-A4A8-44C1-84F5-2CD0ED0A09A6}" destId="{6E285C68-F75C-4736-9F4D-1E632BCCC491}" srcOrd="0" destOrd="0" presId="urn:microsoft.com/office/officeart/2005/8/layout/bProcess4"/>
    <dgm:cxn modelId="{03012344-DAAB-490A-AC8C-9E6B881D0011}" type="presOf" srcId="{47700437-8C12-4D0D-9F74-3CAD13CE085E}" destId="{F477D1E6-5615-4837-9926-84FDBA78983B}" srcOrd="0" destOrd="0" presId="urn:microsoft.com/office/officeart/2005/8/layout/bProcess4"/>
    <dgm:cxn modelId="{C60D6E6A-36E3-4CDF-A748-067011D08B60}" srcId="{81722C72-85B7-4865-BEBE-74BC0DC052AF}" destId="{E291CFA1-5AA1-4CBA-B153-6199D8890F15}" srcOrd="1" destOrd="0" parTransId="{F826D2B2-BCDB-4550-83EA-1C6CE78C1BA6}" sibTransId="{40B14CFA-AA7B-4471-89B5-699258366D38}"/>
    <dgm:cxn modelId="{137A6D4B-3A05-43C1-8F9F-89D670E8148F}" type="presOf" srcId="{C8F7889B-55D6-465B-BC2E-CF1C8854267F}" destId="{2244E1D4-F8EA-41E1-B943-34F6C4825FE1}" srcOrd="0" destOrd="0" presId="urn:microsoft.com/office/officeart/2005/8/layout/bProcess4"/>
    <dgm:cxn modelId="{19FEBF71-770D-4C12-8088-3BF567C68F65}" srcId="{81722C72-85B7-4865-BEBE-74BC0DC052AF}" destId="{6FD0577E-68F2-43E6-AE13-DC2BFBD0535F}" srcOrd="0" destOrd="0" parTransId="{0CEBAA84-5144-4DEB-890F-B7398D10EEFB}" sibTransId="{D8E38656-72AB-401D-B937-7EC4FA77DAB8}"/>
    <dgm:cxn modelId="{9E388E73-40C7-49C5-98DB-304BFE807815}" type="presOf" srcId="{99D0FCFD-BD03-4251-AE62-21ED0CBA4F25}" destId="{770A1982-92EC-4A14-8DC7-4FFAC2090E62}" srcOrd="0" destOrd="0" presId="urn:microsoft.com/office/officeart/2005/8/layout/bProcess4"/>
    <dgm:cxn modelId="{29CF6B74-5E65-4CF8-918A-E601BE1C266C}" type="presOf" srcId="{81722C72-85B7-4865-BEBE-74BC0DC052AF}" destId="{8E30F6CB-B829-4075-BFC0-D734BBF31055}" srcOrd="0" destOrd="0" presId="urn:microsoft.com/office/officeart/2005/8/layout/bProcess4"/>
    <dgm:cxn modelId="{6DAD5275-F364-4796-B4F7-B3C2FB9FF08F}" srcId="{81722C72-85B7-4865-BEBE-74BC0DC052AF}" destId="{BC06A0C3-133D-4B4F-864C-6FCB0601299E}" srcOrd="6" destOrd="0" parTransId="{A4EA7A5A-8D49-48E7-843D-0C4A6CB33700}" sibTransId="{C8F7889B-55D6-465B-BC2E-CF1C8854267F}"/>
    <dgm:cxn modelId="{951A8A8B-F615-483C-9BE4-6D5CD0FC3E0A}" srcId="{81722C72-85B7-4865-BEBE-74BC0DC052AF}" destId="{2E0AF234-95B7-48E3-9A16-20240F0A8B7C}" srcOrd="2" destOrd="0" parTransId="{CECAED33-75CC-45F1-8F69-B42CBE29AA09}" sibTransId="{B8FA872D-3A8A-47D1-A50F-33C308C450D6}"/>
    <dgm:cxn modelId="{395ABC96-833D-4CA1-9E03-40C897D31B3C}" srcId="{81722C72-85B7-4865-BEBE-74BC0DC052AF}" destId="{47700437-8C12-4D0D-9F74-3CAD13CE085E}" srcOrd="8" destOrd="0" parTransId="{DEAB80DF-DD06-4437-BCB7-BEAFCD3DC7EC}" sibTransId="{F547F7B0-401C-43DF-81FC-B54832175219}"/>
    <dgm:cxn modelId="{977538C1-07B6-46A0-B4FB-C164152052D4}" type="presOf" srcId="{E291CFA1-5AA1-4CBA-B153-6199D8890F15}" destId="{1296D1FA-AEFC-47B0-8CD0-EF764F7214B8}" srcOrd="0" destOrd="0" presId="urn:microsoft.com/office/officeart/2005/8/layout/bProcess4"/>
    <dgm:cxn modelId="{240902C3-A475-4ECF-92EE-0EC435DD3BBB}" type="presOf" srcId="{3237DEC5-5157-4D11-BEC1-5EBD5C84D1E2}" destId="{549866D2-1DB5-4466-AB30-948F23DB0801}" srcOrd="0" destOrd="0" presId="urn:microsoft.com/office/officeart/2005/8/layout/bProcess4"/>
    <dgm:cxn modelId="{C70A1CCB-8E54-4B48-BEB7-874102A14183}" srcId="{81722C72-85B7-4865-BEBE-74BC0DC052AF}" destId="{568F2EC7-A4A8-44C1-84F5-2CD0ED0A09A6}" srcOrd="7" destOrd="0" parTransId="{4B57CE2C-C7B2-4122-A1FF-1F96B41C88D1}" sibTransId="{99D0FCFD-BD03-4251-AE62-21ED0CBA4F25}"/>
    <dgm:cxn modelId="{4AEC7AD9-79B5-4A43-95C5-74BA9D5B9E3C}" type="presOf" srcId="{6FD0577E-68F2-43E6-AE13-DC2BFBD0535F}" destId="{1E16B690-A8A7-4C5C-9943-C5936FA7F565}" srcOrd="0" destOrd="0" presId="urn:microsoft.com/office/officeart/2005/8/layout/bProcess4"/>
    <dgm:cxn modelId="{3217E2E9-82F4-41AF-A1B9-0198AD20DB2D}" srcId="{81722C72-85B7-4865-BEBE-74BC0DC052AF}" destId="{3F6D242D-B300-4898-8BAE-5BD2B12A40B4}" srcOrd="4" destOrd="0" parTransId="{B0759D70-9824-40CE-AC0D-58D164BDCBDB}" sibTransId="{0C9FA05C-5E79-47E9-BA80-E360E21F42C6}"/>
    <dgm:cxn modelId="{459B78EC-EE08-41EF-8F39-BB1F0B0C8B57}" type="presOf" srcId="{0C9FA05C-5E79-47E9-BA80-E360E21F42C6}" destId="{338FD425-04E8-40AC-8384-31D593FD1E7D}" srcOrd="0" destOrd="0" presId="urn:microsoft.com/office/officeart/2005/8/layout/bProcess4"/>
    <dgm:cxn modelId="{F87960F5-2110-4DAB-8C91-D576E0880E08}" srcId="{81722C72-85B7-4865-BEBE-74BC0DC052AF}" destId="{3237DEC5-5157-4D11-BEC1-5EBD5C84D1E2}" srcOrd="3" destOrd="0" parTransId="{14CA3883-B91E-4889-BE00-021EDCC2F0B2}" sibTransId="{61D31DCB-5490-488A-8D64-9375455B82E8}"/>
    <dgm:cxn modelId="{F065D1F5-CBBF-4322-AEEB-85C7CA5C70A3}" type="presOf" srcId="{3F6D242D-B300-4898-8BAE-5BD2B12A40B4}" destId="{358564CE-F8E8-4EA1-BD39-A35CB994F025}" srcOrd="0" destOrd="0" presId="urn:microsoft.com/office/officeart/2005/8/layout/bProcess4"/>
    <dgm:cxn modelId="{C1D46860-6AF4-492B-AE9B-133A9FBE7721}" type="presParOf" srcId="{8E30F6CB-B829-4075-BFC0-D734BBF31055}" destId="{440E0453-7183-45FE-81AD-08584EFBBDC2}" srcOrd="0" destOrd="0" presId="urn:microsoft.com/office/officeart/2005/8/layout/bProcess4"/>
    <dgm:cxn modelId="{C612A786-E6B3-4521-ADEB-1FBBC0977910}" type="presParOf" srcId="{440E0453-7183-45FE-81AD-08584EFBBDC2}" destId="{B9779AA6-5BC5-46B5-B846-977556601CC2}" srcOrd="0" destOrd="0" presId="urn:microsoft.com/office/officeart/2005/8/layout/bProcess4"/>
    <dgm:cxn modelId="{BD7C37C5-7F90-4BED-A343-6DFA990ACC57}" type="presParOf" srcId="{440E0453-7183-45FE-81AD-08584EFBBDC2}" destId="{1E16B690-A8A7-4C5C-9943-C5936FA7F565}" srcOrd="1" destOrd="0" presId="urn:microsoft.com/office/officeart/2005/8/layout/bProcess4"/>
    <dgm:cxn modelId="{300AE888-8041-433B-A5FA-35AAD0B14779}" type="presParOf" srcId="{8E30F6CB-B829-4075-BFC0-D734BBF31055}" destId="{826BFDDA-C4C6-4E07-9FB3-03B1F530818B}" srcOrd="1" destOrd="0" presId="urn:microsoft.com/office/officeart/2005/8/layout/bProcess4"/>
    <dgm:cxn modelId="{74574194-E9F1-42E6-A493-032BEB2D42DA}" type="presParOf" srcId="{8E30F6CB-B829-4075-BFC0-D734BBF31055}" destId="{885AB645-937F-4F56-BF86-7BE3583825A2}" srcOrd="2" destOrd="0" presId="urn:microsoft.com/office/officeart/2005/8/layout/bProcess4"/>
    <dgm:cxn modelId="{8477DB0C-264A-48BA-910E-38E5C0BD714D}" type="presParOf" srcId="{885AB645-937F-4F56-BF86-7BE3583825A2}" destId="{F6F50877-846A-4E75-9C8F-670C10850615}" srcOrd="0" destOrd="0" presId="urn:microsoft.com/office/officeart/2005/8/layout/bProcess4"/>
    <dgm:cxn modelId="{82821FAA-E329-405F-AB1A-287425B762FE}" type="presParOf" srcId="{885AB645-937F-4F56-BF86-7BE3583825A2}" destId="{1296D1FA-AEFC-47B0-8CD0-EF764F7214B8}" srcOrd="1" destOrd="0" presId="urn:microsoft.com/office/officeart/2005/8/layout/bProcess4"/>
    <dgm:cxn modelId="{10F09771-2D32-44CF-93A0-914188E51912}" type="presParOf" srcId="{8E30F6CB-B829-4075-BFC0-D734BBF31055}" destId="{C58A842E-4D9D-4411-AFA3-9B6A96D0A9BD}" srcOrd="3" destOrd="0" presId="urn:microsoft.com/office/officeart/2005/8/layout/bProcess4"/>
    <dgm:cxn modelId="{35D79784-B851-4454-9CFC-9532A51F810C}" type="presParOf" srcId="{8E30F6CB-B829-4075-BFC0-D734BBF31055}" destId="{19B0C600-DBA2-46D9-9754-163204E95B0C}" srcOrd="4" destOrd="0" presId="urn:microsoft.com/office/officeart/2005/8/layout/bProcess4"/>
    <dgm:cxn modelId="{C0409418-0D6E-424E-B359-5B2C77D60648}" type="presParOf" srcId="{19B0C600-DBA2-46D9-9754-163204E95B0C}" destId="{17F2D24D-D96D-4268-BECB-D618DB46BBDB}" srcOrd="0" destOrd="0" presId="urn:microsoft.com/office/officeart/2005/8/layout/bProcess4"/>
    <dgm:cxn modelId="{0EBFFC21-6E03-4DC3-A985-130B4A5BFFCD}" type="presParOf" srcId="{19B0C600-DBA2-46D9-9754-163204E95B0C}" destId="{4DC6113B-79D3-4231-876A-F1BEDF1A1339}" srcOrd="1" destOrd="0" presId="urn:microsoft.com/office/officeart/2005/8/layout/bProcess4"/>
    <dgm:cxn modelId="{97D9F1D4-1414-46B9-9565-5336132248BD}" type="presParOf" srcId="{8E30F6CB-B829-4075-BFC0-D734BBF31055}" destId="{CC6C06EC-486A-49FF-AFA1-858070E448C1}" srcOrd="5" destOrd="0" presId="urn:microsoft.com/office/officeart/2005/8/layout/bProcess4"/>
    <dgm:cxn modelId="{4201CFCC-AF2F-48B8-96CE-56E1A07CF88C}" type="presParOf" srcId="{8E30F6CB-B829-4075-BFC0-D734BBF31055}" destId="{E4291E0E-8F70-4F3A-AEC7-BB670AB22CDE}" srcOrd="6" destOrd="0" presId="urn:microsoft.com/office/officeart/2005/8/layout/bProcess4"/>
    <dgm:cxn modelId="{AD283A6F-07BC-484E-BD44-5D5C9CF5A206}" type="presParOf" srcId="{E4291E0E-8F70-4F3A-AEC7-BB670AB22CDE}" destId="{08EC36B0-3112-4A62-AC34-109F14E8CA2C}" srcOrd="0" destOrd="0" presId="urn:microsoft.com/office/officeart/2005/8/layout/bProcess4"/>
    <dgm:cxn modelId="{D1003724-E8E7-4F9D-89EE-7AF8739DA2EB}" type="presParOf" srcId="{E4291E0E-8F70-4F3A-AEC7-BB670AB22CDE}" destId="{549866D2-1DB5-4466-AB30-948F23DB0801}" srcOrd="1" destOrd="0" presId="urn:microsoft.com/office/officeart/2005/8/layout/bProcess4"/>
    <dgm:cxn modelId="{D3D79145-9737-4311-975A-83A8D18BBECC}" type="presParOf" srcId="{8E30F6CB-B829-4075-BFC0-D734BBF31055}" destId="{2FD60C3A-614F-42AA-A97D-48CCBE8E9BDF}" srcOrd="7" destOrd="0" presId="urn:microsoft.com/office/officeart/2005/8/layout/bProcess4"/>
    <dgm:cxn modelId="{90048485-69B5-4F1F-9566-C15F4C7C025F}" type="presParOf" srcId="{8E30F6CB-B829-4075-BFC0-D734BBF31055}" destId="{AD9BC2CD-C82E-4CDB-A79E-DDB605569646}" srcOrd="8" destOrd="0" presId="urn:microsoft.com/office/officeart/2005/8/layout/bProcess4"/>
    <dgm:cxn modelId="{1C3A2CB1-E8BE-4489-A410-0B4EAA004038}" type="presParOf" srcId="{AD9BC2CD-C82E-4CDB-A79E-DDB605569646}" destId="{C10E04D7-3C83-4250-B977-F53F1497C668}" srcOrd="0" destOrd="0" presId="urn:microsoft.com/office/officeart/2005/8/layout/bProcess4"/>
    <dgm:cxn modelId="{6A3442B2-2498-477F-B666-BAEAA2BF1F07}" type="presParOf" srcId="{AD9BC2CD-C82E-4CDB-A79E-DDB605569646}" destId="{358564CE-F8E8-4EA1-BD39-A35CB994F025}" srcOrd="1" destOrd="0" presId="urn:microsoft.com/office/officeart/2005/8/layout/bProcess4"/>
    <dgm:cxn modelId="{0A14B51E-A617-4258-8A6F-90DB13B8BBEC}" type="presParOf" srcId="{8E30F6CB-B829-4075-BFC0-D734BBF31055}" destId="{338FD425-04E8-40AC-8384-31D593FD1E7D}" srcOrd="9" destOrd="0" presId="urn:microsoft.com/office/officeart/2005/8/layout/bProcess4"/>
    <dgm:cxn modelId="{9BFBBEA3-7ABA-4691-98F8-74A07BEE8317}" type="presParOf" srcId="{8E30F6CB-B829-4075-BFC0-D734BBF31055}" destId="{2BC19A86-4B50-492B-8EB2-EBEC31DC16F1}" srcOrd="10" destOrd="0" presId="urn:microsoft.com/office/officeart/2005/8/layout/bProcess4"/>
    <dgm:cxn modelId="{9504157E-84A4-4674-928C-14D5CD2AB13C}" type="presParOf" srcId="{2BC19A86-4B50-492B-8EB2-EBEC31DC16F1}" destId="{4FC71085-6DEA-47F8-B182-9B2487C9A11F}" srcOrd="0" destOrd="0" presId="urn:microsoft.com/office/officeart/2005/8/layout/bProcess4"/>
    <dgm:cxn modelId="{BD2EADB4-4DDE-4A49-8997-EF7C49764D60}" type="presParOf" srcId="{2BC19A86-4B50-492B-8EB2-EBEC31DC16F1}" destId="{57B2A40E-957C-431B-9429-62513DFA06C5}" srcOrd="1" destOrd="0" presId="urn:microsoft.com/office/officeart/2005/8/layout/bProcess4"/>
    <dgm:cxn modelId="{F8C23923-A653-4BD1-ABBC-BC100B7E648D}" type="presParOf" srcId="{8E30F6CB-B829-4075-BFC0-D734BBF31055}" destId="{C2978F98-5CBA-43BC-A7B1-B446AB0169F9}" srcOrd="11" destOrd="0" presId="urn:microsoft.com/office/officeart/2005/8/layout/bProcess4"/>
    <dgm:cxn modelId="{0A237018-6FC2-442A-A5F2-0EFC07950B30}" type="presParOf" srcId="{8E30F6CB-B829-4075-BFC0-D734BBF31055}" destId="{1E25CDC5-CB21-4D03-8492-6699CA4C889D}" srcOrd="12" destOrd="0" presId="urn:microsoft.com/office/officeart/2005/8/layout/bProcess4"/>
    <dgm:cxn modelId="{CCC132CD-0B7C-4E7B-9845-E8D9AD4F51AD}" type="presParOf" srcId="{1E25CDC5-CB21-4D03-8492-6699CA4C889D}" destId="{5E456E0C-42A5-41B6-A13D-669D32083AFB}" srcOrd="0" destOrd="0" presId="urn:microsoft.com/office/officeart/2005/8/layout/bProcess4"/>
    <dgm:cxn modelId="{3B6C9EC9-7132-4289-AD13-B7F71F7A54F6}" type="presParOf" srcId="{1E25CDC5-CB21-4D03-8492-6699CA4C889D}" destId="{A20AD13D-48FC-42AC-9090-B607A71BD49B}" srcOrd="1" destOrd="0" presId="urn:microsoft.com/office/officeart/2005/8/layout/bProcess4"/>
    <dgm:cxn modelId="{9DEA4DF9-5BCD-4BC0-A8A9-8F984261100F}" type="presParOf" srcId="{8E30F6CB-B829-4075-BFC0-D734BBF31055}" destId="{2244E1D4-F8EA-41E1-B943-34F6C4825FE1}" srcOrd="13" destOrd="0" presId="urn:microsoft.com/office/officeart/2005/8/layout/bProcess4"/>
    <dgm:cxn modelId="{EF8F8C4B-442F-4108-B4C1-835E7CCF1583}" type="presParOf" srcId="{8E30F6CB-B829-4075-BFC0-D734BBF31055}" destId="{BF22405A-C436-4705-9568-47A7E15EB0D3}" srcOrd="14" destOrd="0" presId="urn:microsoft.com/office/officeart/2005/8/layout/bProcess4"/>
    <dgm:cxn modelId="{463E9219-EED3-4BF7-9A24-00FBD5D7729D}" type="presParOf" srcId="{BF22405A-C436-4705-9568-47A7E15EB0D3}" destId="{BC94E168-CB56-4DEB-8862-44F7D88F0296}" srcOrd="0" destOrd="0" presId="urn:microsoft.com/office/officeart/2005/8/layout/bProcess4"/>
    <dgm:cxn modelId="{9C6EC142-F5EE-460F-ADC8-CF5E86896116}" type="presParOf" srcId="{BF22405A-C436-4705-9568-47A7E15EB0D3}" destId="{6E285C68-F75C-4736-9F4D-1E632BCCC491}" srcOrd="1" destOrd="0" presId="urn:microsoft.com/office/officeart/2005/8/layout/bProcess4"/>
    <dgm:cxn modelId="{B17FF85E-2B8D-46F4-9D2A-001B6375C823}" type="presParOf" srcId="{8E30F6CB-B829-4075-BFC0-D734BBF31055}" destId="{770A1982-92EC-4A14-8DC7-4FFAC2090E62}" srcOrd="15" destOrd="0" presId="urn:microsoft.com/office/officeart/2005/8/layout/bProcess4"/>
    <dgm:cxn modelId="{EEF752FD-FA82-4E32-A964-E2D7C1128382}" type="presParOf" srcId="{8E30F6CB-B829-4075-BFC0-D734BBF31055}" destId="{3FF2AB87-EF7C-4B51-9993-1C2A79AA5CC7}" srcOrd="16" destOrd="0" presId="urn:microsoft.com/office/officeart/2005/8/layout/bProcess4"/>
    <dgm:cxn modelId="{43AA6A71-D7E4-4C7A-A26F-90EF137FE5A4}" type="presParOf" srcId="{3FF2AB87-EF7C-4B51-9993-1C2A79AA5CC7}" destId="{90A697C0-E6D7-4D1F-A0AE-EAD60CCFDB77}" srcOrd="0" destOrd="0" presId="urn:microsoft.com/office/officeart/2005/8/layout/bProcess4"/>
    <dgm:cxn modelId="{075BF618-8460-48C4-841D-A7A4EF0C6D85}" type="presParOf" srcId="{3FF2AB87-EF7C-4B51-9993-1C2A79AA5CC7}" destId="{F477D1E6-5615-4837-9926-84FDBA78983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300A46-F4AF-4A81-A873-448F50CA52A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6F6AA394-2F08-4E4F-ACE9-77063A19813E}">
      <dgm:prSet phldrT="[文字]" custT="1"/>
      <dgm:spPr/>
      <dgm:t>
        <a:bodyPr/>
        <a:lstStyle/>
        <a:p>
          <a:r>
            <a: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rPr>
            <a:t>先自詳正 躬自厚而薄責於人 </a:t>
          </a:r>
        </a:p>
      </dgm:t>
    </dgm:pt>
    <dgm:pt modelId="{D95F287C-7F3F-4AC9-98F8-8215673FC6F3}" type="parTrans" cxnId="{234F6D1D-D0C7-47D1-A967-B7BAA31E547B}">
      <dgm:prSet/>
      <dgm:spPr/>
      <dgm:t>
        <a:bodyPr/>
        <a:lstStyle/>
        <a:p>
          <a:endParaRPr lang="zh-TW" altLang="en-US"/>
        </a:p>
      </dgm:t>
    </dgm:pt>
    <dgm:pt modelId="{21AD02C1-DC41-4A39-8434-EA727EC1DAB6}" type="sibTrans" cxnId="{234F6D1D-D0C7-47D1-A967-B7BAA31E547B}">
      <dgm:prSet/>
      <dgm:spPr/>
      <dgm:t>
        <a:bodyPr/>
        <a:lstStyle/>
        <a:p>
          <a:endParaRPr lang="zh-TW" altLang="en-US"/>
        </a:p>
      </dgm:t>
    </dgm:pt>
    <dgm:pt modelId="{53AB85A0-B8B5-4BA9-8610-D5935A9FE155}">
      <dgm:prSet phldrT="[文字]" custT="1"/>
      <dgm:spPr/>
      <dgm:t>
        <a:bodyPr/>
        <a:lstStyle/>
        <a:p>
          <a:r>
            <a: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rPr>
            <a:t>廣結善緣 聯合一切志同道合的力量</a:t>
          </a:r>
        </a:p>
      </dgm:t>
    </dgm:pt>
    <dgm:pt modelId="{31922CCD-7C1D-4A44-B6EC-80FACA57466D}" type="parTrans" cxnId="{4CE7EBB4-C53D-45BF-A728-D786E33C5936}">
      <dgm:prSet/>
      <dgm:spPr/>
      <dgm:t>
        <a:bodyPr/>
        <a:lstStyle/>
        <a:p>
          <a:endParaRPr lang="zh-TW" altLang="en-US"/>
        </a:p>
      </dgm:t>
    </dgm:pt>
    <dgm:pt modelId="{566F5DDC-C541-4303-B517-4FFB136AB33E}" type="sibTrans" cxnId="{4CE7EBB4-C53D-45BF-A728-D786E33C5936}">
      <dgm:prSet/>
      <dgm:spPr/>
      <dgm:t>
        <a:bodyPr/>
        <a:lstStyle/>
        <a:p>
          <a:endParaRPr lang="zh-TW" altLang="en-US"/>
        </a:p>
      </dgm:t>
    </dgm:pt>
    <dgm:pt modelId="{C5268864-47B6-4296-A368-EC54B6F4337D}">
      <dgm:prSet phldrT="[文字]" custT="1"/>
      <dgm:spPr/>
      <dgm:t>
        <a:bodyPr/>
        <a:lstStyle/>
        <a:p>
          <a:r>
            <a: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rPr>
            <a:t>化成天下 天下一家 中國一人</a:t>
          </a:r>
        </a:p>
      </dgm:t>
    </dgm:pt>
    <dgm:pt modelId="{CD26BCDB-367F-4361-AF08-1771ED709FDA}" type="parTrans" cxnId="{99BD65D7-9A63-4865-92ED-DED0993D3711}">
      <dgm:prSet/>
      <dgm:spPr/>
      <dgm:t>
        <a:bodyPr/>
        <a:lstStyle/>
        <a:p>
          <a:endParaRPr lang="zh-TW" altLang="en-US"/>
        </a:p>
      </dgm:t>
    </dgm:pt>
    <dgm:pt modelId="{6799885D-929D-4942-9A2F-D983DAA5C61C}" type="sibTrans" cxnId="{99BD65D7-9A63-4865-92ED-DED0993D3711}">
      <dgm:prSet/>
      <dgm:spPr/>
      <dgm:t>
        <a:bodyPr/>
        <a:lstStyle/>
        <a:p>
          <a:endParaRPr lang="zh-TW" altLang="en-US"/>
        </a:p>
      </dgm:t>
    </dgm:pt>
    <dgm:pt modelId="{B22F6ECE-221F-4848-B6EA-9D4770325238}" type="pres">
      <dgm:prSet presAssocID="{3E300A46-F4AF-4A81-A873-448F50CA52A1}" presName="Name0" presStyleCnt="0">
        <dgm:presLayoutVars>
          <dgm:chMax val="7"/>
          <dgm:chPref val="7"/>
          <dgm:dir/>
        </dgm:presLayoutVars>
      </dgm:prSet>
      <dgm:spPr/>
    </dgm:pt>
    <dgm:pt modelId="{C754DC1D-16E0-4521-BC30-B687C402C8B2}" type="pres">
      <dgm:prSet presAssocID="{3E300A46-F4AF-4A81-A873-448F50CA52A1}" presName="Name1" presStyleCnt="0"/>
      <dgm:spPr/>
    </dgm:pt>
    <dgm:pt modelId="{272DCA73-7899-4C85-A388-B5D3CEC6917F}" type="pres">
      <dgm:prSet presAssocID="{3E300A46-F4AF-4A81-A873-448F50CA52A1}" presName="cycle" presStyleCnt="0"/>
      <dgm:spPr/>
    </dgm:pt>
    <dgm:pt modelId="{8C5B4EC9-7832-4C64-BA42-7915D0B3CE76}" type="pres">
      <dgm:prSet presAssocID="{3E300A46-F4AF-4A81-A873-448F50CA52A1}" presName="srcNode" presStyleLbl="node1" presStyleIdx="0" presStyleCnt="3"/>
      <dgm:spPr/>
    </dgm:pt>
    <dgm:pt modelId="{C10378AD-D44E-4EBF-A825-CB12D4C953A6}" type="pres">
      <dgm:prSet presAssocID="{3E300A46-F4AF-4A81-A873-448F50CA52A1}" presName="conn" presStyleLbl="parChTrans1D2" presStyleIdx="0" presStyleCnt="1"/>
      <dgm:spPr/>
    </dgm:pt>
    <dgm:pt modelId="{4DD0E1F0-08A3-4CB0-B36D-FE08E9AD66E3}" type="pres">
      <dgm:prSet presAssocID="{3E300A46-F4AF-4A81-A873-448F50CA52A1}" presName="extraNode" presStyleLbl="node1" presStyleIdx="0" presStyleCnt="3"/>
      <dgm:spPr/>
    </dgm:pt>
    <dgm:pt modelId="{A99AF027-B63D-460B-A850-8B6A33A78CEB}" type="pres">
      <dgm:prSet presAssocID="{3E300A46-F4AF-4A81-A873-448F50CA52A1}" presName="dstNode" presStyleLbl="node1" presStyleIdx="0" presStyleCnt="3"/>
      <dgm:spPr/>
    </dgm:pt>
    <dgm:pt modelId="{E203EA92-8329-4D46-AE18-300F8BDA79B9}" type="pres">
      <dgm:prSet presAssocID="{6F6AA394-2F08-4E4F-ACE9-77063A19813E}" presName="text_1" presStyleLbl="node1" presStyleIdx="0" presStyleCnt="3" custLinFactNeighborX="606">
        <dgm:presLayoutVars>
          <dgm:bulletEnabled val="1"/>
        </dgm:presLayoutVars>
      </dgm:prSet>
      <dgm:spPr/>
    </dgm:pt>
    <dgm:pt modelId="{796BEDD4-4D6D-433E-924C-81F541EB2567}" type="pres">
      <dgm:prSet presAssocID="{6F6AA394-2F08-4E4F-ACE9-77063A19813E}" presName="accent_1" presStyleCnt="0"/>
      <dgm:spPr/>
    </dgm:pt>
    <dgm:pt modelId="{D1AD0897-462F-41C1-BEA4-FBFC7498FC25}" type="pres">
      <dgm:prSet presAssocID="{6F6AA394-2F08-4E4F-ACE9-77063A19813E}" presName="accentRepeatNode" presStyleLbl="solidFgAcc1" presStyleIdx="0" presStyleCnt="3"/>
      <dgm:spPr/>
    </dgm:pt>
    <dgm:pt modelId="{B8CD9908-827D-4FB0-94B6-F82614BBAD04}" type="pres">
      <dgm:prSet presAssocID="{53AB85A0-B8B5-4BA9-8610-D5935A9FE155}" presName="text_2" presStyleLbl="node1" presStyleIdx="1" presStyleCnt="3">
        <dgm:presLayoutVars>
          <dgm:bulletEnabled val="1"/>
        </dgm:presLayoutVars>
      </dgm:prSet>
      <dgm:spPr/>
    </dgm:pt>
    <dgm:pt modelId="{A4F869C6-9D2E-4A3A-AE56-105FDB72D1AF}" type="pres">
      <dgm:prSet presAssocID="{53AB85A0-B8B5-4BA9-8610-D5935A9FE155}" presName="accent_2" presStyleCnt="0"/>
      <dgm:spPr/>
    </dgm:pt>
    <dgm:pt modelId="{DD7E83B3-6012-4213-B578-30CF0473E676}" type="pres">
      <dgm:prSet presAssocID="{53AB85A0-B8B5-4BA9-8610-D5935A9FE155}" presName="accentRepeatNode" presStyleLbl="solidFgAcc1" presStyleIdx="1" presStyleCnt="3"/>
      <dgm:spPr/>
    </dgm:pt>
    <dgm:pt modelId="{6A972A14-D446-4503-B843-A4AAFA24D55D}" type="pres">
      <dgm:prSet presAssocID="{C5268864-47B6-4296-A368-EC54B6F4337D}" presName="text_3" presStyleLbl="node1" presStyleIdx="2" presStyleCnt="3">
        <dgm:presLayoutVars>
          <dgm:bulletEnabled val="1"/>
        </dgm:presLayoutVars>
      </dgm:prSet>
      <dgm:spPr/>
    </dgm:pt>
    <dgm:pt modelId="{F058215D-1769-4847-ABFF-DEFD128F110F}" type="pres">
      <dgm:prSet presAssocID="{C5268864-47B6-4296-A368-EC54B6F4337D}" presName="accent_3" presStyleCnt="0"/>
      <dgm:spPr/>
    </dgm:pt>
    <dgm:pt modelId="{076A846B-FA4D-4AFA-BD99-211FA5D53395}" type="pres">
      <dgm:prSet presAssocID="{C5268864-47B6-4296-A368-EC54B6F4337D}" presName="accentRepeatNode" presStyleLbl="solidFgAcc1" presStyleIdx="2" presStyleCnt="3"/>
      <dgm:spPr/>
    </dgm:pt>
  </dgm:ptLst>
  <dgm:cxnLst>
    <dgm:cxn modelId="{234F6D1D-D0C7-47D1-A967-B7BAA31E547B}" srcId="{3E300A46-F4AF-4A81-A873-448F50CA52A1}" destId="{6F6AA394-2F08-4E4F-ACE9-77063A19813E}" srcOrd="0" destOrd="0" parTransId="{D95F287C-7F3F-4AC9-98F8-8215673FC6F3}" sibTransId="{21AD02C1-DC41-4A39-8434-EA727EC1DAB6}"/>
    <dgm:cxn modelId="{7F673A79-F330-46B0-981E-9E623496DC79}" type="presOf" srcId="{C5268864-47B6-4296-A368-EC54B6F4337D}" destId="{6A972A14-D446-4503-B843-A4AAFA24D55D}" srcOrd="0" destOrd="0" presId="urn:microsoft.com/office/officeart/2008/layout/VerticalCurvedList"/>
    <dgm:cxn modelId="{4D13819F-CEC5-4942-A163-484BD3623737}" type="presOf" srcId="{21AD02C1-DC41-4A39-8434-EA727EC1DAB6}" destId="{C10378AD-D44E-4EBF-A825-CB12D4C953A6}" srcOrd="0" destOrd="0" presId="urn:microsoft.com/office/officeart/2008/layout/VerticalCurvedList"/>
    <dgm:cxn modelId="{4CE7EBB4-C53D-45BF-A728-D786E33C5936}" srcId="{3E300A46-F4AF-4A81-A873-448F50CA52A1}" destId="{53AB85A0-B8B5-4BA9-8610-D5935A9FE155}" srcOrd="1" destOrd="0" parTransId="{31922CCD-7C1D-4A44-B6EC-80FACA57466D}" sibTransId="{566F5DDC-C541-4303-B517-4FFB136AB33E}"/>
    <dgm:cxn modelId="{99BD65D7-9A63-4865-92ED-DED0993D3711}" srcId="{3E300A46-F4AF-4A81-A873-448F50CA52A1}" destId="{C5268864-47B6-4296-A368-EC54B6F4337D}" srcOrd="2" destOrd="0" parTransId="{CD26BCDB-367F-4361-AF08-1771ED709FDA}" sibTransId="{6799885D-929D-4942-9A2F-D983DAA5C61C}"/>
    <dgm:cxn modelId="{AAE5A8E4-EBDF-4E19-AD15-254B305FCE6B}" type="presOf" srcId="{3E300A46-F4AF-4A81-A873-448F50CA52A1}" destId="{B22F6ECE-221F-4848-B6EA-9D4770325238}" srcOrd="0" destOrd="0" presId="urn:microsoft.com/office/officeart/2008/layout/VerticalCurvedList"/>
    <dgm:cxn modelId="{91EA05EF-62C0-4345-8F2A-EE704A70D5F8}" type="presOf" srcId="{53AB85A0-B8B5-4BA9-8610-D5935A9FE155}" destId="{B8CD9908-827D-4FB0-94B6-F82614BBAD04}" srcOrd="0" destOrd="0" presId="urn:microsoft.com/office/officeart/2008/layout/VerticalCurvedList"/>
    <dgm:cxn modelId="{4FED13FE-F166-460D-93AD-9B3B58A45D5F}" type="presOf" srcId="{6F6AA394-2F08-4E4F-ACE9-77063A19813E}" destId="{E203EA92-8329-4D46-AE18-300F8BDA79B9}" srcOrd="0" destOrd="0" presId="urn:microsoft.com/office/officeart/2008/layout/VerticalCurvedList"/>
    <dgm:cxn modelId="{7EC87003-8562-469A-B85E-A239A3BB71BC}" type="presParOf" srcId="{B22F6ECE-221F-4848-B6EA-9D4770325238}" destId="{C754DC1D-16E0-4521-BC30-B687C402C8B2}" srcOrd="0" destOrd="0" presId="urn:microsoft.com/office/officeart/2008/layout/VerticalCurvedList"/>
    <dgm:cxn modelId="{65DE3626-605A-42CA-A4B1-887FFA51AA14}" type="presParOf" srcId="{C754DC1D-16E0-4521-BC30-B687C402C8B2}" destId="{272DCA73-7899-4C85-A388-B5D3CEC6917F}" srcOrd="0" destOrd="0" presId="urn:microsoft.com/office/officeart/2008/layout/VerticalCurvedList"/>
    <dgm:cxn modelId="{A800CC3E-C252-451A-8207-8447C19928D5}" type="presParOf" srcId="{272DCA73-7899-4C85-A388-B5D3CEC6917F}" destId="{8C5B4EC9-7832-4C64-BA42-7915D0B3CE76}" srcOrd="0" destOrd="0" presId="urn:microsoft.com/office/officeart/2008/layout/VerticalCurvedList"/>
    <dgm:cxn modelId="{8F619898-D51B-4A01-B533-E972A8A197CB}" type="presParOf" srcId="{272DCA73-7899-4C85-A388-B5D3CEC6917F}" destId="{C10378AD-D44E-4EBF-A825-CB12D4C953A6}" srcOrd="1" destOrd="0" presId="urn:microsoft.com/office/officeart/2008/layout/VerticalCurvedList"/>
    <dgm:cxn modelId="{73E75592-4CC0-4D4D-9A65-102351EE357D}" type="presParOf" srcId="{272DCA73-7899-4C85-A388-B5D3CEC6917F}" destId="{4DD0E1F0-08A3-4CB0-B36D-FE08E9AD66E3}" srcOrd="2" destOrd="0" presId="urn:microsoft.com/office/officeart/2008/layout/VerticalCurvedList"/>
    <dgm:cxn modelId="{D56EFF72-9DF4-4431-892E-A81E86034412}" type="presParOf" srcId="{272DCA73-7899-4C85-A388-B5D3CEC6917F}" destId="{A99AF027-B63D-460B-A850-8B6A33A78CEB}" srcOrd="3" destOrd="0" presId="urn:microsoft.com/office/officeart/2008/layout/VerticalCurvedList"/>
    <dgm:cxn modelId="{D606DE37-5D2C-4492-ACD0-F31319C6E596}" type="presParOf" srcId="{C754DC1D-16E0-4521-BC30-B687C402C8B2}" destId="{E203EA92-8329-4D46-AE18-300F8BDA79B9}" srcOrd="1" destOrd="0" presId="urn:microsoft.com/office/officeart/2008/layout/VerticalCurvedList"/>
    <dgm:cxn modelId="{CE66420C-07E0-459C-8CFA-27C5A13E6F41}" type="presParOf" srcId="{C754DC1D-16E0-4521-BC30-B687C402C8B2}" destId="{796BEDD4-4D6D-433E-924C-81F541EB2567}" srcOrd="2" destOrd="0" presId="urn:microsoft.com/office/officeart/2008/layout/VerticalCurvedList"/>
    <dgm:cxn modelId="{0371CE06-828C-47FC-B41F-729E1158DAF9}" type="presParOf" srcId="{796BEDD4-4D6D-433E-924C-81F541EB2567}" destId="{D1AD0897-462F-41C1-BEA4-FBFC7498FC25}" srcOrd="0" destOrd="0" presId="urn:microsoft.com/office/officeart/2008/layout/VerticalCurvedList"/>
    <dgm:cxn modelId="{FAADFDBA-808A-468A-9F4D-3C0B71E4F22A}" type="presParOf" srcId="{C754DC1D-16E0-4521-BC30-B687C402C8B2}" destId="{B8CD9908-827D-4FB0-94B6-F82614BBAD04}" srcOrd="3" destOrd="0" presId="urn:microsoft.com/office/officeart/2008/layout/VerticalCurvedList"/>
    <dgm:cxn modelId="{81A8A226-6FB5-436D-873B-57E3EABBD016}" type="presParOf" srcId="{C754DC1D-16E0-4521-BC30-B687C402C8B2}" destId="{A4F869C6-9D2E-4A3A-AE56-105FDB72D1AF}" srcOrd="4" destOrd="0" presId="urn:microsoft.com/office/officeart/2008/layout/VerticalCurvedList"/>
    <dgm:cxn modelId="{FAE17074-EAFF-4F83-B893-48F27EB46B1E}" type="presParOf" srcId="{A4F869C6-9D2E-4A3A-AE56-105FDB72D1AF}" destId="{DD7E83B3-6012-4213-B578-30CF0473E676}" srcOrd="0" destOrd="0" presId="urn:microsoft.com/office/officeart/2008/layout/VerticalCurvedList"/>
    <dgm:cxn modelId="{85ECC97F-0705-4206-92CC-D9CD6CB3A911}" type="presParOf" srcId="{C754DC1D-16E0-4521-BC30-B687C402C8B2}" destId="{6A972A14-D446-4503-B843-A4AAFA24D55D}" srcOrd="5" destOrd="0" presId="urn:microsoft.com/office/officeart/2008/layout/VerticalCurvedList"/>
    <dgm:cxn modelId="{605CCBAB-FA86-4DDA-9D20-D5DBF4B8BBF2}" type="presParOf" srcId="{C754DC1D-16E0-4521-BC30-B687C402C8B2}" destId="{F058215D-1769-4847-ABFF-DEFD128F110F}" srcOrd="6" destOrd="0" presId="urn:microsoft.com/office/officeart/2008/layout/VerticalCurvedList"/>
    <dgm:cxn modelId="{47D3CEA4-758C-4A1F-A698-DFB039243117}" type="presParOf" srcId="{F058215D-1769-4847-ABFF-DEFD128F110F}" destId="{076A846B-FA4D-4AFA-BD99-211FA5D5339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D2BAC6-944B-41A5-BE68-CA93EA2B7B8C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FCA8282B-BD10-4E9A-86BF-112E4B126E75}">
      <dgm:prSet phldrT="[文字]" custT="1"/>
      <dgm:spPr/>
      <dgm:t>
        <a:bodyPr/>
        <a:lstStyle/>
        <a:p>
          <a:r>
            <a: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rPr>
            <a:t>元</a:t>
          </a:r>
        </a:p>
      </dgm:t>
    </dgm:pt>
    <dgm:pt modelId="{C21F8526-ABF3-4682-A598-318725130F61}" type="parTrans" cxnId="{76512348-167F-483D-8013-D712559869FD}">
      <dgm:prSet/>
      <dgm:spPr/>
      <dgm:t>
        <a:bodyPr/>
        <a:lstStyle/>
        <a:p>
          <a:endParaRPr lang="zh-TW" altLang="en-US"/>
        </a:p>
      </dgm:t>
    </dgm:pt>
    <dgm:pt modelId="{3AB149A5-195F-4AB0-8734-961FF533A9CB}" type="sibTrans" cxnId="{76512348-167F-483D-8013-D712559869FD}">
      <dgm:prSet/>
      <dgm:spPr/>
      <dgm:t>
        <a:bodyPr/>
        <a:lstStyle/>
        <a:p>
          <a:endParaRPr lang="zh-TW" altLang="en-US"/>
        </a:p>
      </dgm:t>
    </dgm:pt>
    <dgm:pt modelId="{77C14CC4-13F3-46D4-A369-0C876A3DE111}">
      <dgm:prSet phldrT="[文字]" custT="1"/>
      <dgm:spPr/>
      <dgm:t>
        <a:bodyPr/>
        <a:lstStyle/>
        <a:p>
          <a:r>
            <a: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rPr>
            <a:t>原</a:t>
          </a:r>
        </a:p>
      </dgm:t>
    </dgm:pt>
    <dgm:pt modelId="{5C97412B-13D7-4E82-86F9-C11B9526A01D}" type="parTrans" cxnId="{932FF351-E5F9-48E2-95DE-1BCFC8F6D6A5}">
      <dgm:prSet/>
      <dgm:spPr/>
      <dgm:t>
        <a:bodyPr/>
        <a:lstStyle/>
        <a:p>
          <a:endParaRPr lang="zh-TW" altLang="en-US"/>
        </a:p>
      </dgm:t>
    </dgm:pt>
    <dgm:pt modelId="{86C687AE-2259-486C-A095-75E90BA491E7}" type="sibTrans" cxnId="{932FF351-E5F9-48E2-95DE-1BCFC8F6D6A5}">
      <dgm:prSet/>
      <dgm:spPr/>
      <dgm:t>
        <a:bodyPr/>
        <a:lstStyle/>
        <a:p>
          <a:endParaRPr lang="zh-TW" altLang="en-US"/>
        </a:p>
      </dgm:t>
    </dgm:pt>
    <dgm:pt modelId="{50A1E6F9-E52B-4901-8E7A-EA9998D36F34}">
      <dgm:prSet phldrT="[文字]" custT="1"/>
      <dgm:spPr/>
      <dgm:t>
        <a:bodyPr/>
        <a:lstStyle/>
        <a:p>
          <a:r>
            <a: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rPr>
            <a:t>權</a:t>
          </a:r>
        </a:p>
      </dgm:t>
    </dgm:pt>
    <dgm:pt modelId="{6A0F15FD-EDBD-42CF-A097-8CCDBACEB5AB}" type="parTrans" cxnId="{1EA5A09A-603D-416F-92AD-0A3E4258CEA1}">
      <dgm:prSet/>
      <dgm:spPr/>
      <dgm:t>
        <a:bodyPr/>
        <a:lstStyle/>
        <a:p>
          <a:endParaRPr lang="zh-TW" altLang="en-US"/>
        </a:p>
      </dgm:t>
    </dgm:pt>
    <dgm:pt modelId="{F9A574E9-4340-4172-9942-010F9774E434}" type="sibTrans" cxnId="{1EA5A09A-603D-416F-92AD-0A3E4258CEA1}">
      <dgm:prSet/>
      <dgm:spPr/>
      <dgm:t>
        <a:bodyPr/>
        <a:lstStyle/>
        <a:p>
          <a:endParaRPr lang="zh-TW" altLang="en-US"/>
        </a:p>
      </dgm:t>
    </dgm:pt>
    <dgm:pt modelId="{AD25DA71-C901-4408-BDE4-6F7D156C6885}">
      <dgm:prSet phldrT="[文字]" custT="1"/>
      <dgm:spPr/>
      <dgm:t>
        <a:bodyPr/>
        <a:lstStyle/>
        <a:p>
          <a:r>
            <a: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rPr>
            <a:t>溫</a:t>
          </a:r>
        </a:p>
      </dgm:t>
    </dgm:pt>
    <dgm:pt modelId="{0A272A9C-6C98-4252-BEA1-8364C9E6A32A}" type="parTrans" cxnId="{E8928176-5AA0-41C9-AD6F-F23AF8FBF16A}">
      <dgm:prSet/>
      <dgm:spPr/>
      <dgm:t>
        <a:bodyPr/>
        <a:lstStyle/>
        <a:p>
          <a:endParaRPr lang="zh-TW" altLang="en-US"/>
        </a:p>
      </dgm:t>
    </dgm:pt>
    <dgm:pt modelId="{A71D5C15-4FEF-4C0E-87D0-BB6A8F100CBD}" type="sibTrans" cxnId="{E8928176-5AA0-41C9-AD6F-F23AF8FBF16A}">
      <dgm:prSet/>
      <dgm:spPr/>
      <dgm:t>
        <a:bodyPr/>
        <a:lstStyle/>
        <a:p>
          <a:endParaRPr lang="zh-TW" altLang="en-US"/>
        </a:p>
      </dgm:t>
    </dgm:pt>
    <dgm:pt modelId="{E9B81A7A-FA41-4F4B-95F8-E3FBA9660FD9}">
      <dgm:prSet phldrT="[文字]" custT="1"/>
      <dgm:spPr/>
      <dgm:t>
        <a:bodyPr/>
        <a:lstStyle/>
        <a:p>
          <a:r>
            <a: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rPr>
            <a:t>群</a:t>
          </a:r>
        </a:p>
      </dgm:t>
    </dgm:pt>
    <dgm:pt modelId="{8D69ACA3-6F17-4A35-A94C-63CA72D7633D}" type="parTrans" cxnId="{B71ECC95-102B-4362-8B44-055E2E2B5C50}">
      <dgm:prSet/>
      <dgm:spPr/>
      <dgm:t>
        <a:bodyPr/>
        <a:lstStyle/>
        <a:p>
          <a:endParaRPr lang="zh-TW" altLang="en-US"/>
        </a:p>
      </dgm:t>
    </dgm:pt>
    <dgm:pt modelId="{7EAF1AB4-9971-4D60-8903-D6FC6190C070}" type="sibTrans" cxnId="{B71ECC95-102B-4362-8B44-055E2E2B5C50}">
      <dgm:prSet/>
      <dgm:spPr/>
      <dgm:t>
        <a:bodyPr/>
        <a:lstStyle/>
        <a:p>
          <a:endParaRPr lang="zh-TW" altLang="en-US"/>
        </a:p>
      </dgm:t>
    </dgm:pt>
    <dgm:pt modelId="{E8178BFD-5D7D-47B9-BC5E-4C75B85A505C}" type="pres">
      <dgm:prSet presAssocID="{59D2BAC6-944B-41A5-BE68-CA93EA2B7B8C}" presName="Name0" presStyleCnt="0">
        <dgm:presLayoutVars>
          <dgm:dir/>
          <dgm:resizeHandles val="exact"/>
        </dgm:presLayoutVars>
      </dgm:prSet>
      <dgm:spPr/>
    </dgm:pt>
    <dgm:pt modelId="{F04517F5-C1A7-41BD-9637-841F5396D39A}" type="pres">
      <dgm:prSet presAssocID="{59D2BAC6-944B-41A5-BE68-CA93EA2B7B8C}" presName="cycle" presStyleCnt="0"/>
      <dgm:spPr/>
    </dgm:pt>
    <dgm:pt modelId="{A4728F8A-D0C8-46CB-84F1-4CF3FDC7B3C4}" type="pres">
      <dgm:prSet presAssocID="{FCA8282B-BD10-4E9A-86BF-112E4B126E75}" presName="nodeFirstNode" presStyleLbl="node1" presStyleIdx="0" presStyleCnt="5">
        <dgm:presLayoutVars>
          <dgm:bulletEnabled val="1"/>
        </dgm:presLayoutVars>
      </dgm:prSet>
      <dgm:spPr/>
    </dgm:pt>
    <dgm:pt modelId="{B26D7AE2-5A6B-4AE2-B8BA-91BA93906995}" type="pres">
      <dgm:prSet presAssocID="{3AB149A5-195F-4AB0-8734-961FF533A9CB}" presName="sibTransFirstNode" presStyleLbl="bgShp" presStyleIdx="0" presStyleCnt="1"/>
      <dgm:spPr/>
    </dgm:pt>
    <dgm:pt modelId="{A1ED780C-2C44-4DB3-A634-7910BDC5BDFE}" type="pres">
      <dgm:prSet presAssocID="{77C14CC4-13F3-46D4-A369-0C876A3DE111}" presName="nodeFollowingNodes" presStyleLbl="node1" presStyleIdx="1" presStyleCnt="5">
        <dgm:presLayoutVars>
          <dgm:bulletEnabled val="1"/>
        </dgm:presLayoutVars>
      </dgm:prSet>
      <dgm:spPr/>
    </dgm:pt>
    <dgm:pt modelId="{B29C831C-CA2A-44CC-A6E4-D92912239CF6}" type="pres">
      <dgm:prSet presAssocID="{50A1E6F9-E52B-4901-8E7A-EA9998D36F34}" presName="nodeFollowingNodes" presStyleLbl="node1" presStyleIdx="2" presStyleCnt="5">
        <dgm:presLayoutVars>
          <dgm:bulletEnabled val="1"/>
        </dgm:presLayoutVars>
      </dgm:prSet>
      <dgm:spPr/>
    </dgm:pt>
    <dgm:pt modelId="{D72D580A-F00B-4D06-BC9C-4522DA9C55D0}" type="pres">
      <dgm:prSet presAssocID="{AD25DA71-C901-4408-BDE4-6F7D156C6885}" presName="nodeFollowingNodes" presStyleLbl="node1" presStyleIdx="3" presStyleCnt="5">
        <dgm:presLayoutVars>
          <dgm:bulletEnabled val="1"/>
        </dgm:presLayoutVars>
      </dgm:prSet>
      <dgm:spPr/>
    </dgm:pt>
    <dgm:pt modelId="{7636BE32-20AC-448F-AC91-61BA83483152}" type="pres">
      <dgm:prSet presAssocID="{E9B81A7A-FA41-4F4B-95F8-E3FBA9660FD9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45AF3406-0669-4189-8825-DB32F451D8D3}" type="presOf" srcId="{AD25DA71-C901-4408-BDE4-6F7D156C6885}" destId="{D72D580A-F00B-4D06-BC9C-4522DA9C55D0}" srcOrd="0" destOrd="0" presId="urn:microsoft.com/office/officeart/2005/8/layout/cycle3"/>
    <dgm:cxn modelId="{76512348-167F-483D-8013-D712559869FD}" srcId="{59D2BAC6-944B-41A5-BE68-CA93EA2B7B8C}" destId="{FCA8282B-BD10-4E9A-86BF-112E4B126E75}" srcOrd="0" destOrd="0" parTransId="{C21F8526-ABF3-4682-A598-318725130F61}" sibTransId="{3AB149A5-195F-4AB0-8734-961FF533A9CB}"/>
    <dgm:cxn modelId="{BD0B8451-8408-47C0-9D8D-066C258821EC}" type="presOf" srcId="{77C14CC4-13F3-46D4-A369-0C876A3DE111}" destId="{A1ED780C-2C44-4DB3-A634-7910BDC5BDFE}" srcOrd="0" destOrd="0" presId="urn:microsoft.com/office/officeart/2005/8/layout/cycle3"/>
    <dgm:cxn modelId="{932FF351-E5F9-48E2-95DE-1BCFC8F6D6A5}" srcId="{59D2BAC6-944B-41A5-BE68-CA93EA2B7B8C}" destId="{77C14CC4-13F3-46D4-A369-0C876A3DE111}" srcOrd="1" destOrd="0" parTransId="{5C97412B-13D7-4E82-86F9-C11B9526A01D}" sibTransId="{86C687AE-2259-486C-A095-75E90BA491E7}"/>
    <dgm:cxn modelId="{E8928176-5AA0-41C9-AD6F-F23AF8FBF16A}" srcId="{59D2BAC6-944B-41A5-BE68-CA93EA2B7B8C}" destId="{AD25DA71-C901-4408-BDE4-6F7D156C6885}" srcOrd="3" destOrd="0" parTransId="{0A272A9C-6C98-4252-BEA1-8364C9E6A32A}" sibTransId="{A71D5C15-4FEF-4C0E-87D0-BB6A8F100CBD}"/>
    <dgm:cxn modelId="{B71ECC95-102B-4362-8B44-055E2E2B5C50}" srcId="{59D2BAC6-944B-41A5-BE68-CA93EA2B7B8C}" destId="{E9B81A7A-FA41-4F4B-95F8-E3FBA9660FD9}" srcOrd="4" destOrd="0" parTransId="{8D69ACA3-6F17-4A35-A94C-63CA72D7633D}" sibTransId="{7EAF1AB4-9971-4D60-8903-D6FC6190C070}"/>
    <dgm:cxn modelId="{1EA5A09A-603D-416F-92AD-0A3E4258CEA1}" srcId="{59D2BAC6-944B-41A5-BE68-CA93EA2B7B8C}" destId="{50A1E6F9-E52B-4901-8E7A-EA9998D36F34}" srcOrd="2" destOrd="0" parTransId="{6A0F15FD-EDBD-42CF-A097-8CCDBACEB5AB}" sibTransId="{F9A574E9-4340-4172-9942-010F9774E434}"/>
    <dgm:cxn modelId="{2007F2A1-5C3D-44A7-ACC5-31955B0E1018}" type="presOf" srcId="{3AB149A5-195F-4AB0-8734-961FF533A9CB}" destId="{B26D7AE2-5A6B-4AE2-B8BA-91BA93906995}" srcOrd="0" destOrd="0" presId="urn:microsoft.com/office/officeart/2005/8/layout/cycle3"/>
    <dgm:cxn modelId="{F64BB5AC-3960-450E-B4E4-3C7A304ED9C1}" type="presOf" srcId="{50A1E6F9-E52B-4901-8E7A-EA9998D36F34}" destId="{B29C831C-CA2A-44CC-A6E4-D92912239CF6}" srcOrd="0" destOrd="0" presId="urn:microsoft.com/office/officeart/2005/8/layout/cycle3"/>
    <dgm:cxn modelId="{EC2F58B7-473F-457D-B644-1A30CE851904}" type="presOf" srcId="{59D2BAC6-944B-41A5-BE68-CA93EA2B7B8C}" destId="{E8178BFD-5D7D-47B9-BC5E-4C75B85A505C}" srcOrd="0" destOrd="0" presId="urn:microsoft.com/office/officeart/2005/8/layout/cycle3"/>
    <dgm:cxn modelId="{48EBB2C3-8F80-44BE-93A5-C8F46B12D519}" type="presOf" srcId="{FCA8282B-BD10-4E9A-86BF-112E4B126E75}" destId="{A4728F8A-D0C8-46CB-84F1-4CF3FDC7B3C4}" srcOrd="0" destOrd="0" presId="urn:microsoft.com/office/officeart/2005/8/layout/cycle3"/>
    <dgm:cxn modelId="{EA56B2EF-C277-4DDE-A8A1-84825B776982}" type="presOf" srcId="{E9B81A7A-FA41-4F4B-95F8-E3FBA9660FD9}" destId="{7636BE32-20AC-448F-AC91-61BA83483152}" srcOrd="0" destOrd="0" presId="urn:microsoft.com/office/officeart/2005/8/layout/cycle3"/>
    <dgm:cxn modelId="{F692C457-088F-4F56-B818-5F0F5088534D}" type="presParOf" srcId="{E8178BFD-5D7D-47B9-BC5E-4C75B85A505C}" destId="{F04517F5-C1A7-41BD-9637-841F5396D39A}" srcOrd="0" destOrd="0" presId="urn:microsoft.com/office/officeart/2005/8/layout/cycle3"/>
    <dgm:cxn modelId="{AD7F728F-3FA4-4C44-BF3B-E29B721DEEB6}" type="presParOf" srcId="{F04517F5-C1A7-41BD-9637-841F5396D39A}" destId="{A4728F8A-D0C8-46CB-84F1-4CF3FDC7B3C4}" srcOrd="0" destOrd="0" presId="urn:microsoft.com/office/officeart/2005/8/layout/cycle3"/>
    <dgm:cxn modelId="{7F2C950D-B1BA-4714-828F-D54B609A2153}" type="presParOf" srcId="{F04517F5-C1A7-41BD-9637-841F5396D39A}" destId="{B26D7AE2-5A6B-4AE2-B8BA-91BA93906995}" srcOrd="1" destOrd="0" presId="urn:microsoft.com/office/officeart/2005/8/layout/cycle3"/>
    <dgm:cxn modelId="{B260C3C5-68E0-49DE-BB3B-4362D05B959F}" type="presParOf" srcId="{F04517F5-C1A7-41BD-9637-841F5396D39A}" destId="{A1ED780C-2C44-4DB3-A634-7910BDC5BDFE}" srcOrd="2" destOrd="0" presId="urn:microsoft.com/office/officeart/2005/8/layout/cycle3"/>
    <dgm:cxn modelId="{80780970-1D41-4D93-B61A-6CA05C4F0BF9}" type="presParOf" srcId="{F04517F5-C1A7-41BD-9637-841F5396D39A}" destId="{B29C831C-CA2A-44CC-A6E4-D92912239CF6}" srcOrd="3" destOrd="0" presId="urn:microsoft.com/office/officeart/2005/8/layout/cycle3"/>
    <dgm:cxn modelId="{E952D2A8-2CF6-46FA-B2C3-250ABC1D5E92}" type="presParOf" srcId="{F04517F5-C1A7-41BD-9637-841F5396D39A}" destId="{D72D580A-F00B-4D06-BC9C-4522DA9C55D0}" srcOrd="4" destOrd="0" presId="urn:microsoft.com/office/officeart/2005/8/layout/cycle3"/>
    <dgm:cxn modelId="{8079AF34-E5E6-4CEC-ACB1-B1544B7D4A1D}" type="presParOf" srcId="{F04517F5-C1A7-41BD-9637-841F5396D39A}" destId="{7636BE32-20AC-448F-AC91-61BA83483152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3B3E8C-125E-4477-9D5D-25721CEAA92C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7B2A7AA8-5B07-444C-956F-B226CFE0DFE7}">
      <dgm:prSet phldrT="[文字]" custT="1"/>
      <dgm:spPr/>
      <dgm:t>
        <a:bodyPr/>
        <a:lstStyle/>
        <a:p>
          <a:r>
            <a: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rPr>
            <a:t>黃</a:t>
          </a:r>
        </a:p>
      </dgm:t>
    </dgm:pt>
    <dgm:pt modelId="{CA0BE1A5-810B-449F-B9D3-2DEC863CC733}" type="parTrans" cxnId="{D6EB3EC4-C4CA-489C-9CDE-281132F79887}">
      <dgm:prSet/>
      <dgm:spPr/>
      <dgm:t>
        <a:bodyPr/>
        <a:lstStyle/>
        <a:p>
          <a:endParaRPr lang="zh-TW" altLang="en-US"/>
        </a:p>
      </dgm:t>
    </dgm:pt>
    <dgm:pt modelId="{403DDBFF-F847-4C79-BB29-1675C47BCA40}" type="sibTrans" cxnId="{D6EB3EC4-C4CA-489C-9CDE-281132F79887}">
      <dgm:prSet/>
      <dgm:spPr/>
      <dgm:t>
        <a:bodyPr/>
        <a:lstStyle/>
        <a:p>
          <a:endParaRPr lang="zh-TW" altLang="en-US"/>
        </a:p>
      </dgm:t>
    </dgm:pt>
    <dgm:pt modelId="{1B4F4412-5259-4A2F-A473-2F43BFD3B776}">
      <dgm:prSet phldrT="[文字]" custT="1"/>
      <dgm:spPr/>
      <dgm:t>
        <a:bodyPr/>
        <a:lstStyle/>
        <a:p>
          <a:r>
            <a: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rPr>
            <a:t>方</a:t>
          </a:r>
        </a:p>
      </dgm:t>
    </dgm:pt>
    <dgm:pt modelId="{04F1AE0F-F789-41C4-8513-36932A0C193C}" type="parTrans" cxnId="{2A1BA6F6-E558-4D37-86D9-C12389C4259F}">
      <dgm:prSet/>
      <dgm:spPr/>
      <dgm:t>
        <a:bodyPr/>
        <a:lstStyle/>
        <a:p>
          <a:endParaRPr lang="zh-TW" altLang="en-US"/>
        </a:p>
      </dgm:t>
    </dgm:pt>
    <dgm:pt modelId="{85219A36-DFCD-479D-A8A4-4E25000F4255}" type="sibTrans" cxnId="{2A1BA6F6-E558-4D37-86D9-C12389C4259F}">
      <dgm:prSet/>
      <dgm:spPr/>
      <dgm:t>
        <a:bodyPr/>
        <a:lstStyle/>
        <a:p>
          <a:endParaRPr lang="zh-TW" altLang="en-US"/>
        </a:p>
      </dgm:t>
    </dgm:pt>
    <dgm:pt modelId="{F898B18D-4714-44A1-A2C0-EE4202180FE3}">
      <dgm:prSet phldrT="[文字]" custT="1"/>
      <dgm:spPr/>
      <dgm:t>
        <a:bodyPr/>
        <a:lstStyle/>
        <a:p>
          <a:r>
            <a: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rPr>
            <a:t>匡</a:t>
          </a:r>
        </a:p>
      </dgm:t>
    </dgm:pt>
    <dgm:pt modelId="{19DB5F50-A2FB-4FE7-BE4A-5CB796ADB884}" type="parTrans" cxnId="{C2F815BB-6AE7-4067-9191-AE6D26327824}">
      <dgm:prSet/>
      <dgm:spPr/>
      <dgm:t>
        <a:bodyPr/>
        <a:lstStyle/>
        <a:p>
          <a:endParaRPr lang="zh-TW" altLang="en-US"/>
        </a:p>
      </dgm:t>
    </dgm:pt>
    <dgm:pt modelId="{1FA092C4-FA5A-4360-A4CC-186515F3C630}" type="sibTrans" cxnId="{C2F815BB-6AE7-4067-9191-AE6D26327824}">
      <dgm:prSet/>
      <dgm:spPr/>
      <dgm:t>
        <a:bodyPr/>
        <a:lstStyle/>
        <a:p>
          <a:endParaRPr lang="zh-TW" altLang="en-US"/>
        </a:p>
      </dgm:t>
    </dgm:pt>
    <dgm:pt modelId="{1DD8DF6F-DA2A-4702-B8A4-6BE0FA3B1CF8}">
      <dgm:prSet phldrT="[文字]" custT="1"/>
      <dgm:spPr/>
      <dgm:t>
        <a:bodyPr/>
        <a:lstStyle/>
        <a:p>
          <a:r>
            <a: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rPr>
            <a:t>皇</a:t>
          </a:r>
        </a:p>
      </dgm:t>
    </dgm:pt>
    <dgm:pt modelId="{0E646534-9D5B-403E-80AB-F635A8DE9415}" type="parTrans" cxnId="{0D7FE1E4-23CF-4E2A-BD96-137FC7360F00}">
      <dgm:prSet/>
      <dgm:spPr/>
      <dgm:t>
        <a:bodyPr/>
        <a:lstStyle/>
        <a:p>
          <a:endParaRPr lang="zh-TW" altLang="en-US"/>
        </a:p>
      </dgm:t>
    </dgm:pt>
    <dgm:pt modelId="{0BCFE147-32F9-4BA6-ACCB-CF8325154721}" type="sibTrans" cxnId="{0D7FE1E4-23CF-4E2A-BD96-137FC7360F00}">
      <dgm:prSet/>
      <dgm:spPr/>
      <dgm:t>
        <a:bodyPr/>
        <a:lstStyle/>
        <a:p>
          <a:endParaRPr lang="zh-TW" altLang="en-US"/>
        </a:p>
      </dgm:t>
    </dgm:pt>
    <dgm:pt modelId="{D19EAD8F-8DBD-4BEE-B8D2-4B9A63D9878B}">
      <dgm:prSet phldrT="[文字]" custT="1"/>
      <dgm:spPr/>
      <dgm:t>
        <a:bodyPr/>
        <a:lstStyle/>
        <a:p>
          <a:r>
            <a: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rPr>
            <a:t>往</a:t>
          </a:r>
        </a:p>
      </dgm:t>
    </dgm:pt>
    <dgm:pt modelId="{9D756C95-DB65-49E1-BD35-6106A37C32A3}" type="parTrans" cxnId="{74049082-D846-4F12-93BC-AD7813509F08}">
      <dgm:prSet/>
      <dgm:spPr/>
      <dgm:t>
        <a:bodyPr/>
        <a:lstStyle/>
        <a:p>
          <a:endParaRPr lang="zh-TW" altLang="en-US"/>
        </a:p>
      </dgm:t>
    </dgm:pt>
    <dgm:pt modelId="{C4ACB0FE-C789-43F2-8754-FAF58CE0240A}" type="sibTrans" cxnId="{74049082-D846-4F12-93BC-AD7813509F08}">
      <dgm:prSet/>
      <dgm:spPr/>
      <dgm:t>
        <a:bodyPr/>
        <a:lstStyle/>
        <a:p>
          <a:endParaRPr lang="zh-TW" altLang="en-US"/>
        </a:p>
      </dgm:t>
    </dgm:pt>
    <dgm:pt modelId="{E28D55AF-6A5B-4D58-A03D-E037A8A0954F}" type="pres">
      <dgm:prSet presAssocID="{2B3B3E8C-125E-4477-9D5D-25721CEAA92C}" presName="Name0" presStyleCnt="0">
        <dgm:presLayoutVars>
          <dgm:dir/>
          <dgm:resizeHandles val="exact"/>
        </dgm:presLayoutVars>
      </dgm:prSet>
      <dgm:spPr/>
    </dgm:pt>
    <dgm:pt modelId="{D60E63BA-DAE4-4C1F-BDFB-99A8F8EF5F35}" type="pres">
      <dgm:prSet presAssocID="{2B3B3E8C-125E-4477-9D5D-25721CEAA92C}" presName="cycle" presStyleCnt="0"/>
      <dgm:spPr/>
    </dgm:pt>
    <dgm:pt modelId="{AC0DEF2D-115B-4A4A-8C61-27A513FC0D83}" type="pres">
      <dgm:prSet presAssocID="{7B2A7AA8-5B07-444C-956F-B226CFE0DFE7}" presName="nodeFirstNode" presStyleLbl="node1" presStyleIdx="0" presStyleCnt="5">
        <dgm:presLayoutVars>
          <dgm:bulletEnabled val="1"/>
        </dgm:presLayoutVars>
      </dgm:prSet>
      <dgm:spPr/>
    </dgm:pt>
    <dgm:pt modelId="{D839565B-A72B-420F-9A79-5F9D56E79EF0}" type="pres">
      <dgm:prSet presAssocID="{403DDBFF-F847-4C79-BB29-1675C47BCA40}" presName="sibTransFirstNode" presStyleLbl="bgShp" presStyleIdx="0" presStyleCnt="1"/>
      <dgm:spPr/>
    </dgm:pt>
    <dgm:pt modelId="{1EDC1C9A-9C49-45FC-8D09-22004E421EA1}" type="pres">
      <dgm:prSet presAssocID="{1B4F4412-5259-4A2F-A473-2F43BFD3B776}" presName="nodeFollowingNodes" presStyleLbl="node1" presStyleIdx="1" presStyleCnt="5">
        <dgm:presLayoutVars>
          <dgm:bulletEnabled val="1"/>
        </dgm:presLayoutVars>
      </dgm:prSet>
      <dgm:spPr/>
    </dgm:pt>
    <dgm:pt modelId="{2ED299E5-22EA-47A3-B95A-DD42552B0705}" type="pres">
      <dgm:prSet presAssocID="{F898B18D-4714-44A1-A2C0-EE4202180FE3}" presName="nodeFollowingNodes" presStyleLbl="node1" presStyleIdx="2" presStyleCnt="5">
        <dgm:presLayoutVars>
          <dgm:bulletEnabled val="1"/>
        </dgm:presLayoutVars>
      </dgm:prSet>
      <dgm:spPr/>
    </dgm:pt>
    <dgm:pt modelId="{A1EE1373-4FE8-411D-AD68-1B4DA008A3AB}" type="pres">
      <dgm:prSet presAssocID="{1DD8DF6F-DA2A-4702-B8A4-6BE0FA3B1CF8}" presName="nodeFollowingNodes" presStyleLbl="node1" presStyleIdx="3" presStyleCnt="5">
        <dgm:presLayoutVars>
          <dgm:bulletEnabled val="1"/>
        </dgm:presLayoutVars>
      </dgm:prSet>
      <dgm:spPr/>
    </dgm:pt>
    <dgm:pt modelId="{D20F4807-7DEF-4DAE-8F63-080DB958A899}" type="pres">
      <dgm:prSet presAssocID="{D19EAD8F-8DBD-4BEE-B8D2-4B9A63D9878B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950A5D02-B7E9-4509-AF14-A27DEAFEF1A2}" type="presOf" srcId="{1DD8DF6F-DA2A-4702-B8A4-6BE0FA3B1CF8}" destId="{A1EE1373-4FE8-411D-AD68-1B4DA008A3AB}" srcOrd="0" destOrd="0" presId="urn:microsoft.com/office/officeart/2005/8/layout/cycle3"/>
    <dgm:cxn modelId="{ACBAA11A-D630-4A78-AB62-5724BFFB1F1E}" type="presOf" srcId="{D19EAD8F-8DBD-4BEE-B8D2-4B9A63D9878B}" destId="{D20F4807-7DEF-4DAE-8F63-080DB958A899}" srcOrd="0" destOrd="0" presId="urn:microsoft.com/office/officeart/2005/8/layout/cycle3"/>
    <dgm:cxn modelId="{74049082-D846-4F12-93BC-AD7813509F08}" srcId="{2B3B3E8C-125E-4477-9D5D-25721CEAA92C}" destId="{D19EAD8F-8DBD-4BEE-B8D2-4B9A63D9878B}" srcOrd="4" destOrd="0" parTransId="{9D756C95-DB65-49E1-BD35-6106A37C32A3}" sibTransId="{C4ACB0FE-C789-43F2-8754-FAF58CE0240A}"/>
    <dgm:cxn modelId="{F6E1DC87-9F58-4B30-A6DC-17824258E5BE}" type="presOf" srcId="{1B4F4412-5259-4A2F-A473-2F43BFD3B776}" destId="{1EDC1C9A-9C49-45FC-8D09-22004E421EA1}" srcOrd="0" destOrd="0" presId="urn:microsoft.com/office/officeart/2005/8/layout/cycle3"/>
    <dgm:cxn modelId="{1F89A39F-71CA-420A-8601-EA5EE838F6A6}" type="presOf" srcId="{7B2A7AA8-5B07-444C-956F-B226CFE0DFE7}" destId="{AC0DEF2D-115B-4A4A-8C61-27A513FC0D83}" srcOrd="0" destOrd="0" presId="urn:microsoft.com/office/officeart/2005/8/layout/cycle3"/>
    <dgm:cxn modelId="{FE6B7DA2-0513-4598-A46D-6403732E2FAB}" type="presOf" srcId="{2B3B3E8C-125E-4477-9D5D-25721CEAA92C}" destId="{E28D55AF-6A5B-4D58-A03D-E037A8A0954F}" srcOrd="0" destOrd="0" presId="urn:microsoft.com/office/officeart/2005/8/layout/cycle3"/>
    <dgm:cxn modelId="{9F9ED3A9-4D54-4E38-BA8D-5D3F28616F71}" type="presOf" srcId="{403DDBFF-F847-4C79-BB29-1675C47BCA40}" destId="{D839565B-A72B-420F-9A79-5F9D56E79EF0}" srcOrd="0" destOrd="0" presId="urn:microsoft.com/office/officeart/2005/8/layout/cycle3"/>
    <dgm:cxn modelId="{C2F815BB-6AE7-4067-9191-AE6D26327824}" srcId="{2B3B3E8C-125E-4477-9D5D-25721CEAA92C}" destId="{F898B18D-4714-44A1-A2C0-EE4202180FE3}" srcOrd="2" destOrd="0" parTransId="{19DB5F50-A2FB-4FE7-BE4A-5CB796ADB884}" sibTransId="{1FA092C4-FA5A-4360-A4CC-186515F3C630}"/>
    <dgm:cxn modelId="{D6EB3EC4-C4CA-489C-9CDE-281132F79887}" srcId="{2B3B3E8C-125E-4477-9D5D-25721CEAA92C}" destId="{7B2A7AA8-5B07-444C-956F-B226CFE0DFE7}" srcOrd="0" destOrd="0" parTransId="{CA0BE1A5-810B-449F-B9D3-2DEC863CC733}" sibTransId="{403DDBFF-F847-4C79-BB29-1675C47BCA40}"/>
    <dgm:cxn modelId="{380436D8-0063-4782-9CCB-DDF305753F02}" type="presOf" srcId="{F898B18D-4714-44A1-A2C0-EE4202180FE3}" destId="{2ED299E5-22EA-47A3-B95A-DD42552B0705}" srcOrd="0" destOrd="0" presId="urn:microsoft.com/office/officeart/2005/8/layout/cycle3"/>
    <dgm:cxn modelId="{0D7FE1E4-23CF-4E2A-BD96-137FC7360F00}" srcId="{2B3B3E8C-125E-4477-9D5D-25721CEAA92C}" destId="{1DD8DF6F-DA2A-4702-B8A4-6BE0FA3B1CF8}" srcOrd="3" destOrd="0" parTransId="{0E646534-9D5B-403E-80AB-F635A8DE9415}" sibTransId="{0BCFE147-32F9-4BA6-ACCB-CF8325154721}"/>
    <dgm:cxn modelId="{2A1BA6F6-E558-4D37-86D9-C12389C4259F}" srcId="{2B3B3E8C-125E-4477-9D5D-25721CEAA92C}" destId="{1B4F4412-5259-4A2F-A473-2F43BFD3B776}" srcOrd="1" destOrd="0" parTransId="{04F1AE0F-F789-41C4-8513-36932A0C193C}" sibTransId="{85219A36-DFCD-479D-A8A4-4E25000F4255}"/>
    <dgm:cxn modelId="{7CD80500-0BBC-4C67-B677-634C4A4BFB8F}" type="presParOf" srcId="{E28D55AF-6A5B-4D58-A03D-E037A8A0954F}" destId="{D60E63BA-DAE4-4C1F-BDFB-99A8F8EF5F35}" srcOrd="0" destOrd="0" presId="urn:microsoft.com/office/officeart/2005/8/layout/cycle3"/>
    <dgm:cxn modelId="{05301DE2-95B1-4715-A677-606784419101}" type="presParOf" srcId="{D60E63BA-DAE4-4C1F-BDFB-99A8F8EF5F35}" destId="{AC0DEF2D-115B-4A4A-8C61-27A513FC0D83}" srcOrd="0" destOrd="0" presId="urn:microsoft.com/office/officeart/2005/8/layout/cycle3"/>
    <dgm:cxn modelId="{E421A1B3-41FA-4A8B-B8E0-12FA0ADE3576}" type="presParOf" srcId="{D60E63BA-DAE4-4C1F-BDFB-99A8F8EF5F35}" destId="{D839565B-A72B-420F-9A79-5F9D56E79EF0}" srcOrd="1" destOrd="0" presId="urn:microsoft.com/office/officeart/2005/8/layout/cycle3"/>
    <dgm:cxn modelId="{DE1E213A-7CF2-4261-88B3-9ACEF43B13F4}" type="presParOf" srcId="{D60E63BA-DAE4-4C1F-BDFB-99A8F8EF5F35}" destId="{1EDC1C9A-9C49-45FC-8D09-22004E421EA1}" srcOrd="2" destOrd="0" presId="urn:microsoft.com/office/officeart/2005/8/layout/cycle3"/>
    <dgm:cxn modelId="{9D6FACF8-145E-4B32-8A2B-A3118D233D42}" type="presParOf" srcId="{D60E63BA-DAE4-4C1F-BDFB-99A8F8EF5F35}" destId="{2ED299E5-22EA-47A3-B95A-DD42552B0705}" srcOrd="3" destOrd="0" presId="urn:microsoft.com/office/officeart/2005/8/layout/cycle3"/>
    <dgm:cxn modelId="{AC44A8E6-5A5B-4C00-8C07-8EFBF9F5A5AE}" type="presParOf" srcId="{D60E63BA-DAE4-4C1F-BDFB-99A8F8EF5F35}" destId="{A1EE1373-4FE8-411D-AD68-1B4DA008A3AB}" srcOrd="4" destOrd="0" presId="urn:microsoft.com/office/officeart/2005/8/layout/cycle3"/>
    <dgm:cxn modelId="{76F36E59-7297-4139-B7E8-CC764A6BC043}" type="presParOf" srcId="{D60E63BA-DAE4-4C1F-BDFB-99A8F8EF5F35}" destId="{D20F4807-7DEF-4DAE-8F63-080DB958A89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A0997B-96F0-4A7B-B465-09A2507F4002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391BBB8F-7A25-42A3-B24A-C684029E84D3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通天下之志 通天下之故</a:t>
          </a:r>
        </a:p>
      </dgm:t>
    </dgm:pt>
    <dgm:pt modelId="{71D6FFE7-20AF-483A-B76F-8DC7124EB763}" type="parTrans" cxnId="{E8014BB7-D024-4C9D-9E2C-081168460FBC}">
      <dgm:prSet/>
      <dgm:spPr/>
      <dgm:t>
        <a:bodyPr/>
        <a:lstStyle/>
        <a:p>
          <a:endParaRPr lang="zh-TW" altLang="en-US"/>
        </a:p>
      </dgm:t>
    </dgm:pt>
    <dgm:pt modelId="{7778F34D-840A-49CD-9C1D-38CBE2FDB695}" type="sibTrans" cxnId="{E8014BB7-D024-4C9D-9E2C-081168460FBC}">
      <dgm:prSet/>
      <dgm:spPr/>
      <dgm:t>
        <a:bodyPr/>
        <a:lstStyle/>
        <a:p>
          <a:endParaRPr lang="zh-TW" altLang="en-US"/>
        </a:p>
      </dgm:t>
    </dgm:pt>
    <dgm:pt modelId="{C73B991A-9133-4B61-A8C6-6CC28E09C1F0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斷天下之疑 除天下之患</a:t>
          </a:r>
        </a:p>
      </dgm:t>
    </dgm:pt>
    <dgm:pt modelId="{33E6711C-B9FF-41C9-B8CC-B6B514C43737}" type="parTrans" cxnId="{12DE11B2-DC29-4206-89DD-F5AA3575C680}">
      <dgm:prSet/>
      <dgm:spPr/>
      <dgm:t>
        <a:bodyPr/>
        <a:lstStyle/>
        <a:p>
          <a:endParaRPr lang="zh-TW" altLang="en-US"/>
        </a:p>
      </dgm:t>
    </dgm:pt>
    <dgm:pt modelId="{5AA34FD1-27BF-4A7C-A283-12F7E5927B81}" type="sibTrans" cxnId="{12DE11B2-DC29-4206-89DD-F5AA3575C680}">
      <dgm:prSet/>
      <dgm:spPr/>
      <dgm:t>
        <a:bodyPr/>
        <a:lstStyle/>
        <a:p>
          <a:endParaRPr lang="zh-TW" altLang="en-US"/>
        </a:p>
      </dgm:t>
    </dgm:pt>
    <dgm:pt modelId="{70A493AE-4228-4811-B00A-49DF39706FC4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定天下之業 成天下之務</a:t>
          </a:r>
        </a:p>
      </dgm:t>
    </dgm:pt>
    <dgm:pt modelId="{B40FF850-3E9A-41B2-A34A-3CB41113D472}" type="parTrans" cxnId="{D0CF36E5-29B2-4293-AB09-66DE60F90E58}">
      <dgm:prSet/>
      <dgm:spPr/>
      <dgm:t>
        <a:bodyPr/>
        <a:lstStyle/>
        <a:p>
          <a:endParaRPr lang="zh-TW" altLang="en-US"/>
        </a:p>
      </dgm:t>
    </dgm:pt>
    <dgm:pt modelId="{A5BCCF63-AC2E-42B5-BC20-93AC1BCC1B2C}" type="sibTrans" cxnId="{D0CF36E5-29B2-4293-AB09-66DE60F90E58}">
      <dgm:prSet/>
      <dgm:spPr/>
      <dgm:t>
        <a:bodyPr/>
        <a:lstStyle/>
        <a:p>
          <a:endParaRPr lang="zh-TW" altLang="en-US"/>
        </a:p>
      </dgm:t>
    </dgm:pt>
    <dgm:pt modelId="{08442A24-5805-4839-8B23-774E8FA00EC2}" type="pres">
      <dgm:prSet presAssocID="{03A0997B-96F0-4A7B-B465-09A2507F4002}" presName="outerComposite" presStyleCnt="0">
        <dgm:presLayoutVars>
          <dgm:chMax val="5"/>
          <dgm:dir/>
          <dgm:resizeHandles val="exact"/>
        </dgm:presLayoutVars>
      </dgm:prSet>
      <dgm:spPr/>
    </dgm:pt>
    <dgm:pt modelId="{EC0CD429-1667-4B20-9B3A-A4E3D5EE9DE3}" type="pres">
      <dgm:prSet presAssocID="{03A0997B-96F0-4A7B-B465-09A2507F4002}" presName="dummyMaxCanvas" presStyleCnt="0">
        <dgm:presLayoutVars/>
      </dgm:prSet>
      <dgm:spPr/>
    </dgm:pt>
    <dgm:pt modelId="{1229BFCE-52B4-4B3B-8C8A-9E55E9399C80}" type="pres">
      <dgm:prSet presAssocID="{03A0997B-96F0-4A7B-B465-09A2507F4002}" presName="ThreeNodes_1" presStyleLbl="node1" presStyleIdx="0" presStyleCnt="3">
        <dgm:presLayoutVars>
          <dgm:bulletEnabled val="1"/>
        </dgm:presLayoutVars>
      </dgm:prSet>
      <dgm:spPr/>
    </dgm:pt>
    <dgm:pt modelId="{DFC26209-17E0-40A8-A218-3E0F94459B27}" type="pres">
      <dgm:prSet presAssocID="{03A0997B-96F0-4A7B-B465-09A2507F4002}" presName="ThreeNodes_2" presStyleLbl="node1" presStyleIdx="1" presStyleCnt="3">
        <dgm:presLayoutVars>
          <dgm:bulletEnabled val="1"/>
        </dgm:presLayoutVars>
      </dgm:prSet>
      <dgm:spPr/>
    </dgm:pt>
    <dgm:pt modelId="{381E7E8A-66F5-44B1-B570-FECA359B2CA7}" type="pres">
      <dgm:prSet presAssocID="{03A0997B-96F0-4A7B-B465-09A2507F4002}" presName="ThreeNodes_3" presStyleLbl="node1" presStyleIdx="2" presStyleCnt="3">
        <dgm:presLayoutVars>
          <dgm:bulletEnabled val="1"/>
        </dgm:presLayoutVars>
      </dgm:prSet>
      <dgm:spPr/>
    </dgm:pt>
    <dgm:pt modelId="{E85416A4-2696-40BC-8042-153CAAB5ACA4}" type="pres">
      <dgm:prSet presAssocID="{03A0997B-96F0-4A7B-B465-09A2507F4002}" presName="ThreeConn_1-2" presStyleLbl="fgAccFollowNode1" presStyleIdx="0" presStyleCnt="2">
        <dgm:presLayoutVars>
          <dgm:bulletEnabled val="1"/>
        </dgm:presLayoutVars>
      </dgm:prSet>
      <dgm:spPr/>
    </dgm:pt>
    <dgm:pt modelId="{145D1BDA-8910-4F4F-82F6-E35532FC8C20}" type="pres">
      <dgm:prSet presAssocID="{03A0997B-96F0-4A7B-B465-09A2507F4002}" presName="ThreeConn_2-3" presStyleLbl="fgAccFollowNode1" presStyleIdx="1" presStyleCnt="2">
        <dgm:presLayoutVars>
          <dgm:bulletEnabled val="1"/>
        </dgm:presLayoutVars>
      </dgm:prSet>
      <dgm:spPr/>
    </dgm:pt>
    <dgm:pt modelId="{05BAC4E4-D739-453A-9C49-DA81A55CFCB1}" type="pres">
      <dgm:prSet presAssocID="{03A0997B-96F0-4A7B-B465-09A2507F4002}" presName="ThreeNodes_1_text" presStyleLbl="node1" presStyleIdx="2" presStyleCnt="3">
        <dgm:presLayoutVars>
          <dgm:bulletEnabled val="1"/>
        </dgm:presLayoutVars>
      </dgm:prSet>
      <dgm:spPr/>
    </dgm:pt>
    <dgm:pt modelId="{B86CF9E0-A072-4CBE-8D85-B39D9720724C}" type="pres">
      <dgm:prSet presAssocID="{03A0997B-96F0-4A7B-B465-09A2507F4002}" presName="ThreeNodes_2_text" presStyleLbl="node1" presStyleIdx="2" presStyleCnt="3">
        <dgm:presLayoutVars>
          <dgm:bulletEnabled val="1"/>
        </dgm:presLayoutVars>
      </dgm:prSet>
      <dgm:spPr/>
    </dgm:pt>
    <dgm:pt modelId="{2C23611A-2272-4224-9D22-B3E4AA642D81}" type="pres">
      <dgm:prSet presAssocID="{03A0997B-96F0-4A7B-B465-09A2507F4002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AF3AF07-DC41-472D-B561-6851CDC2A773}" type="presOf" srcId="{03A0997B-96F0-4A7B-B465-09A2507F4002}" destId="{08442A24-5805-4839-8B23-774E8FA00EC2}" srcOrd="0" destOrd="0" presId="urn:microsoft.com/office/officeart/2005/8/layout/vProcess5"/>
    <dgm:cxn modelId="{C7C2983B-42B0-4E9E-A2A0-633F8B12457C}" type="presOf" srcId="{70A493AE-4228-4811-B00A-49DF39706FC4}" destId="{381E7E8A-66F5-44B1-B570-FECA359B2CA7}" srcOrd="0" destOrd="0" presId="urn:microsoft.com/office/officeart/2005/8/layout/vProcess5"/>
    <dgm:cxn modelId="{A4215A58-1076-4881-A4D9-F16211C8AAB4}" type="presOf" srcId="{391BBB8F-7A25-42A3-B24A-C684029E84D3}" destId="{1229BFCE-52B4-4B3B-8C8A-9E55E9399C80}" srcOrd="0" destOrd="0" presId="urn:microsoft.com/office/officeart/2005/8/layout/vProcess5"/>
    <dgm:cxn modelId="{05F0E288-603D-4C17-962C-C0CAC51E7762}" type="presOf" srcId="{C73B991A-9133-4B61-A8C6-6CC28E09C1F0}" destId="{DFC26209-17E0-40A8-A218-3E0F94459B27}" srcOrd="0" destOrd="0" presId="urn:microsoft.com/office/officeart/2005/8/layout/vProcess5"/>
    <dgm:cxn modelId="{B903B293-37BF-4271-A82D-D2B4DFB933AE}" type="presOf" srcId="{5AA34FD1-27BF-4A7C-A283-12F7E5927B81}" destId="{145D1BDA-8910-4F4F-82F6-E35532FC8C20}" srcOrd="0" destOrd="0" presId="urn:microsoft.com/office/officeart/2005/8/layout/vProcess5"/>
    <dgm:cxn modelId="{7048BFA4-BAE8-4272-9078-3667F75951C1}" type="presOf" srcId="{C73B991A-9133-4B61-A8C6-6CC28E09C1F0}" destId="{B86CF9E0-A072-4CBE-8D85-B39D9720724C}" srcOrd="1" destOrd="0" presId="urn:microsoft.com/office/officeart/2005/8/layout/vProcess5"/>
    <dgm:cxn modelId="{12DE11B2-DC29-4206-89DD-F5AA3575C680}" srcId="{03A0997B-96F0-4A7B-B465-09A2507F4002}" destId="{C73B991A-9133-4B61-A8C6-6CC28E09C1F0}" srcOrd="1" destOrd="0" parTransId="{33E6711C-B9FF-41C9-B8CC-B6B514C43737}" sibTransId="{5AA34FD1-27BF-4A7C-A283-12F7E5927B81}"/>
    <dgm:cxn modelId="{E8014BB7-D024-4C9D-9E2C-081168460FBC}" srcId="{03A0997B-96F0-4A7B-B465-09A2507F4002}" destId="{391BBB8F-7A25-42A3-B24A-C684029E84D3}" srcOrd="0" destOrd="0" parTransId="{71D6FFE7-20AF-483A-B76F-8DC7124EB763}" sibTransId="{7778F34D-840A-49CD-9C1D-38CBE2FDB695}"/>
    <dgm:cxn modelId="{EB26C8C4-3870-4A2A-BEA3-77F18BC91497}" type="presOf" srcId="{70A493AE-4228-4811-B00A-49DF39706FC4}" destId="{2C23611A-2272-4224-9D22-B3E4AA642D81}" srcOrd="1" destOrd="0" presId="urn:microsoft.com/office/officeart/2005/8/layout/vProcess5"/>
    <dgm:cxn modelId="{D0CF36E5-29B2-4293-AB09-66DE60F90E58}" srcId="{03A0997B-96F0-4A7B-B465-09A2507F4002}" destId="{70A493AE-4228-4811-B00A-49DF39706FC4}" srcOrd="2" destOrd="0" parTransId="{B40FF850-3E9A-41B2-A34A-3CB41113D472}" sibTransId="{A5BCCF63-AC2E-42B5-BC20-93AC1BCC1B2C}"/>
    <dgm:cxn modelId="{08AF84F2-F5E1-42D5-970C-9FF9B58E2E3C}" type="presOf" srcId="{7778F34D-840A-49CD-9C1D-38CBE2FDB695}" destId="{E85416A4-2696-40BC-8042-153CAAB5ACA4}" srcOrd="0" destOrd="0" presId="urn:microsoft.com/office/officeart/2005/8/layout/vProcess5"/>
    <dgm:cxn modelId="{D8C6AAFD-544F-47AE-B6D9-8FE7EDB28DAF}" type="presOf" srcId="{391BBB8F-7A25-42A3-B24A-C684029E84D3}" destId="{05BAC4E4-D739-453A-9C49-DA81A55CFCB1}" srcOrd="1" destOrd="0" presId="urn:microsoft.com/office/officeart/2005/8/layout/vProcess5"/>
    <dgm:cxn modelId="{5052776C-0D80-47A2-AF27-33470B1AFC05}" type="presParOf" srcId="{08442A24-5805-4839-8B23-774E8FA00EC2}" destId="{EC0CD429-1667-4B20-9B3A-A4E3D5EE9DE3}" srcOrd="0" destOrd="0" presId="urn:microsoft.com/office/officeart/2005/8/layout/vProcess5"/>
    <dgm:cxn modelId="{0D239A3F-40CB-4478-8302-2CBC630CA950}" type="presParOf" srcId="{08442A24-5805-4839-8B23-774E8FA00EC2}" destId="{1229BFCE-52B4-4B3B-8C8A-9E55E9399C80}" srcOrd="1" destOrd="0" presId="urn:microsoft.com/office/officeart/2005/8/layout/vProcess5"/>
    <dgm:cxn modelId="{9149F1B3-B9BE-404F-A2F1-BF02BE9C456C}" type="presParOf" srcId="{08442A24-5805-4839-8B23-774E8FA00EC2}" destId="{DFC26209-17E0-40A8-A218-3E0F94459B27}" srcOrd="2" destOrd="0" presId="urn:microsoft.com/office/officeart/2005/8/layout/vProcess5"/>
    <dgm:cxn modelId="{6A053626-C710-4E0C-B8D5-7BF0396A984C}" type="presParOf" srcId="{08442A24-5805-4839-8B23-774E8FA00EC2}" destId="{381E7E8A-66F5-44B1-B570-FECA359B2CA7}" srcOrd="3" destOrd="0" presId="urn:microsoft.com/office/officeart/2005/8/layout/vProcess5"/>
    <dgm:cxn modelId="{C575F935-38DE-4764-8410-A994999A103E}" type="presParOf" srcId="{08442A24-5805-4839-8B23-774E8FA00EC2}" destId="{E85416A4-2696-40BC-8042-153CAAB5ACA4}" srcOrd="4" destOrd="0" presId="urn:microsoft.com/office/officeart/2005/8/layout/vProcess5"/>
    <dgm:cxn modelId="{DB10138A-B08C-4550-A9B4-924A1DD9E635}" type="presParOf" srcId="{08442A24-5805-4839-8B23-774E8FA00EC2}" destId="{145D1BDA-8910-4F4F-82F6-E35532FC8C20}" srcOrd="5" destOrd="0" presId="urn:microsoft.com/office/officeart/2005/8/layout/vProcess5"/>
    <dgm:cxn modelId="{A85241B2-85B4-4D42-A6F8-E5D8ADB170B0}" type="presParOf" srcId="{08442A24-5805-4839-8B23-774E8FA00EC2}" destId="{05BAC4E4-D739-453A-9C49-DA81A55CFCB1}" srcOrd="6" destOrd="0" presId="urn:microsoft.com/office/officeart/2005/8/layout/vProcess5"/>
    <dgm:cxn modelId="{20333933-5645-4A47-8DEE-B755C8AD995D}" type="presParOf" srcId="{08442A24-5805-4839-8B23-774E8FA00EC2}" destId="{B86CF9E0-A072-4CBE-8D85-B39D9720724C}" srcOrd="7" destOrd="0" presId="urn:microsoft.com/office/officeart/2005/8/layout/vProcess5"/>
    <dgm:cxn modelId="{A124320F-0070-49D6-B650-F639D4253301}" type="presParOf" srcId="{08442A24-5805-4839-8B23-774E8FA00EC2}" destId="{2C23611A-2272-4224-9D22-B3E4AA642D8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F43663A-8AD0-4FEA-9007-556C84574957}" type="doc">
      <dgm:prSet loTypeId="urn:microsoft.com/office/officeart/2005/8/layout/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E2372C93-6182-45FD-9F6E-23D5F290D886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元之深</a:t>
          </a:r>
        </a:p>
      </dgm:t>
    </dgm:pt>
    <dgm:pt modelId="{98A20A69-9821-4922-A30D-6159F75B05B1}" type="parTrans" cxnId="{7499896F-2084-40B5-845A-7B6C34A8335D}">
      <dgm:prSet/>
      <dgm:spPr/>
      <dgm:t>
        <a:bodyPr/>
        <a:lstStyle/>
        <a:p>
          <a:endParaRPr lang="zh-TW" altLang="en-US"/>
        </a:p>
      </dgm:t>
    </dgm:pt>
    <dgm:pt modelId="{2CC76A0A-3AF8-4DED-8425-E43F99A5099B}" type="sibTrans" cxnId="{7499896F-2084-40B5-845A-7B6C34A8335D}">
      <dgm:prSet/>
      <dgm:spPr/>
      <dgm:t>
        <a:bodyPr/>
        <a:lstStyle/>
        <a:p>
          <a:endParaRPr lang="zh-TW" altLang="en-US"/>
        </a:p>
      </dgm:t>
    </dgm:pt>
    <dgm:pt modelId="{0675E860-E659-4D36-8C6B-39F076700FFC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天之端</a:t>
          </a:r>
        </a:p>
      </dgm:t>
    </dgm:pt>
    <dgm:pt modelId="{86C67583-5EE5-4934-ADB7-855FF6920AD9}" type="parTrans" cxnId="{04DDE2FC-AF38-4634-BC65-BADC6E267A8A}">
      <dgm:prSet/>
      <dgm:spPr/>
      <dgm:t>
        <a:bodyPr/>
        <a:lstStyle/>
        <a:p>
          <a:endParaRPr lang="zh-TW" altLang="en-US"/>
        </a:p>
      </dgm:t>
    </dgm:pt>
    <dgm:pt modelId="{61F3EF93-43B4-43FE-87EE-D6BFFF4EA293}" type="sibTrans" cxnId="{04DDE2FC-AF38-4634-BC65-BADC6E267A8A}">
      <dgm:prSet/>
      <dgm:spPr/>
      <dgm:t>
        <a:bodyPr/>
        <a:lstStyle/>
        <a:p>
          <a:endParaRPr lang="zh-TW" altLang="en-US"/>
        </a:p>
      </dgm:t>
    </dgm:pt>
    <dgm:pt modelId="{C43277F0-53A3-4515-B660-6AD604E3DC29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王之政</a:t>
          </a:r>
        </a:p>
      </dgm:t>
    </dgm:pt>
    <dgm:pt modelId="{87275EAD-EF8F-47F0-B2E3-49CDC720575B}" type="parTrans" cxnId="{BF175942-F1FF-4AA8-A681-D9884125A4AB}">
      <dgm:prSet/>
      <dgm:spPr/>
      <dgm:t>
        <a:bodyPr/>
        <a:lstStyle/>
        <a:p>
          <a:endParaRPr lang="zh-TW" altLang="en-US"/>
        </a:p>
      </dgm:t>
    </dgm:pt>
    <dgm:pt modelId="{7B074766-D040-4835-8C8C-6C7E4DB8A17B}" type="sibTrans" cxnId="{BF175942-F1FF-4AA8-A681-D9884125A4AB}">
      <dgm:prSet/>
      <dgm:spPr/>
      <dgm:t>
        <a:bodyPr/>
        <a:lstStyle/>
        <a:p>
          <a:endParaRPr lang="zh-TW" altLang="en-US"/>
        </a:p>
      </dgm:t>
    </dgm:pt>
    <dgm:pt modelId="{54FF7BD0-0324-438F-A248-6407CA6A3ADF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侯即位</a:t>
          </a:r>
        </a:p>
      </dgm:t>
    </dgm:pt>
    <dgm:pt modelId="{DF2942A8-05AF-480D-A4E6-E30CFAF0F757}" type="parTrans" cxnId="{756BEF93-D91F-4496-A655-D827214353FE}">
      <dgm:prSet/>
      <dgm:spPr/>
      <dgm:t>
        <a:bodyPr/>
        <a:lstStyle/>
        <a:p>
          <a:endParaRPr lang="zh-TW" altLang="en-US"/>
        </a:p>
      </dgm:t>
    </dgm:pt>
    <dgm:pt modelId="{68E17A3E-3188-44F6-BF97-5D983B925376}" type="sibTrans" cxnId="{756BEF93-D91F-4496-A655-D827214353FE}">
      <dgm:prSet/>
      <dgm:spPr/>
      <dgm:t>
        <a:bodyPr/>
        <a:lstStyle/>
        <a:p>
          <a:endParaRPr lang="zh-TW" altLang="en-US"/>
        </a:p>
      </dgm:t>
    </dgm:pt>
    <dgm:pt modelId="{7655DD8D-D580-47A6-8515-B6AAD349898D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境之治</a:t>
          </a:r>
        </a:p>
      </dgm:t>
    </dgm:pt>
    <dgm:pt modelId="{10534209-CBC5-4EE9-8987-297908A5FCB5}" type="parTrans" cxnId="{A1CC4A77-A8E1-4E4E-940E-E43E062FCB95}">
      <dgm:prSet/>
      <dgm:spPr/>
      <dgm:t>
        <a:bodyPr/>
        <a:lstStyle/>
        <a:p>
          <a:endParaRPr lang="zh-TW" altLang="en-US"/>
        </a:p>
      </dgm:t>
    </dgm:pt>
    <dgm:pt modelId="{ABE6514F-E326-43DF-B1F8-3498A44816EF}" type="sibTrans" cxnId="{A1CC4A77-A8E1-4E4E-940E-E43E062FCB95}">
      <dgm:prSet/>
      <dgm:spPr/>
      <dgm:t>
        <a:bodyPr/>
        <a:lstStyle/>
        <a:p>
          <a:endParaRPr lang="zh-TW" altLang="en-US"/>
        </a:p>
      </dgm:t>
    </dgm:pt>
    <dgm:pt modelId="{9E01A1DE-C54B-4BEC-8574-5384E17B3529}" type="pres">
      <dgm:prSet presAssocID="{1F43663A-8AD0-4FEA-9007-556C84574957}" presName="diagram" presStyleCnt="0">
        <dgm:presLayoutVars>
          <dgm:dir/>
          <dgm:resizeHandles val="exact"/>
        </dgm:presLayoutVars>
      </dgm:prSet>
      <dgm:spPr/>
    </dgm:pt>
    <dgm:pt modelId="{748D09D0-8F17-4DFF-A594-BC0835FD8D2C}" type="pres">
      <dgm:prSet presAssocID="{E2372C93-6182-45FD-9F6E-23D5F290D886}" presName="node" presStyleLbl="node1" presStyleIdx="0" presStyleCnt="5">
        <dgm:presLayoutVars>
          <dgm:bulletEnabled val="1"/>
        </dgm:presLayoutVars>
      </dgm:prSet>
      <dgm:spPr/>
    </dgm:pt>
    <dgm:pt modelId="{B3933698-2670-4D40-BBB3-E558A82D9063}" type="pres">
      <dgm:prSet presAssocID="{2CC76A0A-3AF8-4DED-8425-E43F99A5099B}" presName="sibTrans" presStyleLbl="sibTrans2D1" presStyleIdx="0" presStyleCnt="4"/>
      <dgm:spPr/>
    </dgm:pt>
    <dgm:pt modelId="{0845D926-3D9B-4FDA-9F6A-B9431B98622A}" type="pres">
      <dgm:prSet presAssocID="{2CC76A0A-3AF8-4DED-8425-E43F99A5099B}" presName="connectorText" presStyleLbl="sibTrans2D1" presStyleIdx="0" presStyleCnt="4"/>
      <dgm:spPr/>
    </dgm:pt>
    <dgm:pt modelId="{68FBB2FC-CD49-412C-B3A0-01E33B0264DB}" type="pres">
      <dgm:prSet presAssocID="{0675E860-E659-4D36-8C6B-39F076700FFC}" presName="node" presStyleLbl="node1" presStyleIdx="1" presStyleCnt="5">
        <dgm:presLayoutVars>
          <dgm:bulletEnabled val="1"/>
        </dgm:presLayoutVars>
      </dgm:prSet>
      <dgm:spPr/>
    </dgm:pt>
    <dgm:pt modelId="{854A35EA-5716-40EE-88E2-CFE3B562977D}" type="pres">
      <dgm:prSet presAssocID="{61F3EF93-43B4-43FE-87EE-D6BFFF4EA293}" presName="sibTrans" presStyleLbl="sibTrans2D1" presStyleIdx="1" presStyleCnt="4"/>
      <dgm:spPr/>
    </dgm:pt>
    <dgm:pt modelId="{E95433DD-F4CB-423C-95AB-5B4B1F404C3A}" type="pres">
      <dgm:prSet presAssocID="{61F3EF93-43B4-43FE-87EE-D6BFFF4EA293}" presName="connectorText" presStyleLbl="sibTrans2D1" presStyleIdx="1" presStyleCnt="4"/>
      <dgm:spPr/>
    </dgm:pt>
    <dgm:pt modelId="{F9C2448D-4E64-407D-A10D-350C73F265D3}" type="pres">
      <dgm:prSet presAssocID="{C43277F0-53A3-4515-B660-6AD604E3DC29}" presName="node" presStyleLbl="node1" presStyleIdx="2" presStyleCnt="5">
        <dgm:presLayoutVars>
          <dgm:bulletEnabled val="1"/>
        </dgm:presLayoutVars>
      </dgm:prSet>
      <dgm:spPr/>
    </dgm:pt>
    <dgm:pt modelId="{2C4FC6FA-68B6-4DAD-870B-526589C46549}" type="pres">
      <dgm:prSet presAssocID="{7B074766-D040-4835-8C8C-6C7E4DB8A17B}" presName="sibTrans" presStyleLbl="sibTrans2D1" presStyleIdx="2" presStyleCnt="4"/>
      <dgm:spPr/>
    </dgm:pt>
    <dgm:pt modelId="{24F60D87-9FE7-435C-8AA6-74F12276796C}" type="pres">
      <dgm:prSet presAssocID="{7B074766-D040-4835-8C8C-6C7E4DB8A17B}" presName="connectorText" presStyleLbl="sibTrans2D1" presStyleIdx="2" presStyleCnt="4"/>
      <dgm:spPr/>
    </dgm:pt>
    <dgm:pt modelId="{D7FF22FF-319D-46C0-B41B-BCD086957F0E}" type="pres">
      <dgm:prSet presAssocID="{54FF7BD0-0324-438F-A248-6407CA6A3ADF}" presName="node" presStyleLbl="node1" presStyleIdx="3" presStyleCnt="5">
        <dgm:presLayoutVars>
          <dgm:bulletEnabled val="1"/>
        </dgm:presLayoutVars>
      </dgm:prSet>
      <dgm:spPr/>
    </dgm:pt>
    <dgm:pt modelId="{65FBAAD9-1A15-441D-88F9-921385B62294}" type="pres">
      <dgm:prSet presAssocID="{68E17A3E-3188-44F6-BF97-5D983B925376}" presName="sibTrans" presStyleLbl="sibTrans2D1" presStyleIdx="3" presStyleCnt="4"/>
      <dgm:spPr/>
    </dgm:pt>
    <dgm:pt modelId="{68E90FBC-40B9-4801-AFB9-B39CC4FF265F}" type="pres">
      <dgm:prSet presAssocID="{68E17A3E-3188-44F6-BF97-5D983B925376}" presName="connectorText" presStyleLbl="sibTrans2D1" presStyleIdx="3" presStyleCnt="4"/>
      <dgm:spPr/>
    </dgm:pt>
    <dgm:pt modelId="{EA9EC987-1AC3-4465-9917-A302E815D4CB}" type="pres">
      <dgm:prSet presAssocID="{7655DD8D-D580-47A6-8515-B6AAD349898D}" presName="node" presStyleLbl="node1" presStyleIdx="4" presStyleCnt="5">
        <dgm:presLayoutVars>
          <dgm:bulletEnabled val="1"/>
        </dgm:presLayoutVars>
      </dgm:prSet>
      <dgm:spPr/>
    </dgm:pt>
  </dgm:ptLst>
  <dgm:cxnLst>
    <dgm:cxn modelId="{C6DF610C-CA80-4443-A13D-ECB8B0606A44}" type="presOf" srcId="{68E17A3E-3188-44F6-BF97-5D983B925376}" destId="{68E90FBC-40B9-4801-AFB9-B39CC4FF265F}" srcOrd="1" destOrd="0" presId="urn:microsoft.com/office/officeart/2005/8/layout/process5"/>
    <dgm:cxn modelId="{8685A021-756A-4999-AD8A-160C6DCCDE65}" type="presOf" srcId="{61F3EF93-43B4-43FE-87EE-D6BFFF4EA293}" destId="{854A35EA-5716-40EE-88E2-CFE3B562977D}" srcOrd="0" destOrd="0" presId="urn:microsoft.com/office/officeart/2005/8/layout/process5"/>
    <dgm:cxn modelId="{08404330-56A3-4AD9-BBF0-9EB021AAB3FA}" type="presOf" srcId="{2CC76A0A-3AF8-4DED-8425-E43F99A5099B}" destId="{B3933698-2670-4D40-BBB3-E558A82D9063}" srcOrd="0" destOrd="0" presId="urn:microsoft.com/office/officeart/2005/8/layout/process5"/>
    <dgm:cxn modelId="{73613436-1C78-4143-BDD7-628E1A76AB1A}" type="presOf" srcId="{7B074766-D040-4835-8C8C-6C7E4DB8A17B}" destId="{2C4FC6FA-68B6-4DAD-870B-526589C46549}" srcOrd="0" destOrd="0" presId="urn:microsoft.com/office/officeart/2005/8/layout/process5"/>
    <dgm:cxn modelId="{BF175942-F1FF-4AA8-A681-D9884125A4AB}" srcId="{1F43663A-8AD0-4FEA-9007-556C84574957}" destId="{C43277F0-53A3-4515-B660-6AD604E3DC29}" srcOrd="2" destOrd="0" parTransId="{87275EAD-EF8F-47F0-B2E3-49CDC720575B}" sibTransId="{7B074766-D040-4835-8C8C-6C7E4DB8A17B}"/>
    <dgm:cxn modelId="{79C7AE66-5FF0-46A6-86C6-3FA11684F7E4}" type="presOf" srcId="{C43277F0-53A3-4515-B660-6AD604E3DC29}" destId="{F9C2448D-4E64-407D-A10D-350C73F265D3}" srcOrd="0" destOrd="0" presId="urn:microsoft.com/office/officeart/2005/8/layout/process5"/>
    <dgm:cxn modelId="{7499896F-2084-40B5-845A-7B6C34A8335D}" srcId="{1F43663A-8AD0-4FEA-9007-556C84574957}" destId="{E2372C93-6182-45FD-9F6E-23D5F290D886}" srcOrd="0" destOrd="0" parTransId="{98A20A69-9821-4922-A30D-6159F75B05B1}" sibTransId="{2CC76A0A-3AF8-4DED-8425-E43F99A5099B}"/>
    <dgm:cxn modelId="{A1CC4A77-A8E1-4E4E-940E-E43E062FCB95}" srcId="{1F43663A-8AD0-4FEA-9007-556C84574957}" destId="{7655DD8D-D580-47A6-8515-B6AAD349898D}" srcOrd="4" destOrd="0" parTransId="{10534209-CBC5-4EE9-8987-297908A5FCB5}" sibTransId="{ABE6514F-E326-43DF-B1F8-3498A44816EF}"/>
    <dgm:cxn modelId="{A2B7D793-9DA8-41DD-AC67-7BFD633E502C}" type="presOf" srcId="{61F3EF93-43B4-43FE-87EE-D6BFFF4EA293}" destId="{E95433DD-F4CB-423C-95AB-5B4B1F404C3A}" srcOrd="1" destOrd="0" presId="urn:microsoft.com/office/officeart/2005/8/layout/process5"/>
    <dgm:cxn modelId="{756BEF93-D91F-4496-A655-D827214353FE}" srcId="{1F43663A-8AD0-4FEA-9007-556C84574957}" destId="{54FF7BD0-0324-438F-A248-6407CA6A3ADF}" srcOrd="3" destOrd="0" parTransId="{DF2942A8-05AF-480D-A4E6-E30CFAF0F757}" sibTransId="{68E17A3E-3188-44F6-BF97-5D983B925376}"/>
    <dgm:cxn modelId="{ADD9A1A1-CBEF-409F-89C9-2961DF9F5A86}" type="presOf" srcId="{7B074766-D040-4835-8C8C-6C7E4DB8A17B}" destId="{24F60D87-9FE7-435C-8AA6-74F12276796C}" srcOrd="1" destOrd="0" presId="urn:microsoft.com/office/officeart/2005/8/layout/process5"/>
    <dgm:cxn modelId="{9B6487B1-7DB9-4503-AAF2-D7D254CC3FF5}" type="presOf" srcId="{68E17A3E-3188-44F6-BF97-5D983B925376}" destId="{65FBAAD9-1A15-441D-88F9-921385B62294}" srcOrd="0" destOrd="0" presId="urn:microsoft.com/office/officeart/2005/8/layout/process5"/>
    <dgm:cxn modelId="{B319FBB7-75FF-441A-B76B-5BD18E72F8AA}" type="presOf" srcId="{0675E860-E659-4D36-8C6B-39F076700FFC}" destId="{68FBB2FC-CD49-412C-B3A0-01E33B0264DB}" srcOrd="0" destOrd="0" presId="urn:microsoft.com/office/officeart/2005/8/layout/process5"/>
    <dgm:cxn modelId="{FA01A2CA-A699-4E9E-97F9-AAEDC8F6C1FD}" type="presOf" srcId="{54FF7BD0-0324-438F-A248-6407CA6A3ADF}" destId="{D7FF22FF-319D-46C0-B41B-BCD086957F0E}" srcOrd="0" destOrd="0" presId="urn:microsoft.com/office/officeart/2005/8/layout/process5"/>
    <dgm:cxn modelId="{D071CFE6-F964-47CE-99EB-CA797A58EA41}" type="presOf" srcId="{2CC76A0A-3AF8-4DED-8425-E43F99A5099B}" destId="{0845D926-3D9B-4FDA-9F6A-B9431B98622A}" srcOrd="1" destOrd="0" presId="urn:microsoft.com/office/officeart/2005/8/layout/process5"/>
    <dgm:cxn modelId="{0500E0E7-0600-497C-A4B4-87E7F0C6B446}" type="presOf" srcId="{E2372C93-6182-45FD-9F6E-23D5F290D886}" destId="{748D09D0-8F17-4DFF-A594-BC0835FD8D2C}" srcOrd="0" destOrd="0" presId="urn:microsoft.com/office/officeart/2005/8/layout/process5"/>
    <dgm:cxn modelId="{7A18E0F8-A860-406F-A8EA-AFFE5F688BB3}" type="presOf" srcId="{1F43663A-8AD0-4FEA-9007-556C84574957}" destId="{9E01A1DE-C54B-4BEC-8574-5384E17B3529}" srcOrd="0" destOrd="0" presId="urn:microsoft.com/office/officeart/2005/8/layout/process5"/>
    <dgm:cxn modelId="{04DDE2FC-AF38-4634-BC65-BADC6E267A8A}" srcId="{1F43663A-8AD0-4FEA-9007-556C84574957}" destId="{0675E860-E659-4D36-8C6B-39F076700FFC}" srcOrd="1" destOrd="0" parTransId="{86C67583-5EE5-4934-ADB7-855FF6920AD9}" sibTransId="{61F3EF93-43B4-43FE-87EE-D6BFFF4EA293}"/>
    <dgm:cxn modelId="{E7FA3CFD-1E7E-44C5-9EA9-B2E45551870E}" type="presOf" srcId="{7655DD8D-D580-47A6-8515-B6AAD349898D}" destId="{EA9EC987-1AC3-4465-9917-A302E815D4CB}" srcOrd="0" destOrd="0" presId="urn:microsoft.com/office/officeart/2005/8/layout/process5"/>
    <dgm:cxn modelId="{F95F4B15-5E0E-4F2A-B2FA-D86CD25B191F}" type="presParOf" srcId="{9E01A1DE-C54B-4BEC-8574-5384E17B3529}" destId="{748D09D0-8F17-4DFF-A594-BC0835FD8D2C}" srcOrd="0" destOrd="0" presId="urn:microsoft.com/office/officeart/2005/8/layout/process5"/>
    <dgm:cxn modelId="{299AF7D7-E3B5-4C06-BEF9-6DE5F7299CC1}" type="presParOf" srcId="{9E01A1DE-C54B-4BEC-8574-5384E17B3529}" destId="{B3933698-2670-4D40-BBB3-E558A82D9063}" srcOrd="1" destOrd="0" presId="urn:microsoft.com/office/officeart/2005/8/layout/process5"/>
    <dgm:cxn modelId="{8D682A5B-5E65-4347-9BD0-370DC5BB0BDF}" type="presParOf" srcId="{B3933698-2670-4D40-BBB3-E558A82D9063}" destId="{0845D926-3D9B-4FDA-9F6A-B9431B98622A}" srcOrd="0" destOrd="0" presId="urn:microsoft.com/office/officeart/2005/8/layout/process5"/>
    <dgm:cxn modelId="{5D2C56D5-0C39-4F2E-B679-83C6E9424AA4}" type="presParOf" srcId="{9E01A1DE-C54B-4BEC-8574-5384E17B3529}" destId="{68FBB2FC-CD49-412C-B3A0-01E33B0264DB}" srcOrd="2" destOrd="0" presId="urn:microsoft.com/office/officeart/2005/8/layout/process5"/>
    <dgm:cxn modelId="{9BC49B0B-2A87-4FC6-ADED-516EA6980D89}" type="presParOf" srcId="{9E01A1DE-C54B-4BEC-8574-5384E17B3529}" destId="{854A35EA-5716-40EE-88E2-CFE3B562977D}" srcOrd="3" destOrd="0" presId="urn:microsoft.com/office/officeart/2005/8/layout/process5"/>
    <dgm:cxn modelId="{E48F4D68-78D3-428A-B972-F62BEF580D7E}" type="presParOf" srcId="{854A35EA-5716-40EE-88E2-CFE3B562977D}" destId="{E95433DD-F4CB-423C-95AB-5B4B1F404C3A}" srcOrd="0" destOrd="0" presId="urn:microsoft.com/office/officeart/2005/8/layout/process5"/>
    <dgm:cxn modelId="{C1BB717E-B5B8-4C1E-AA14-CCDE21829021}" type="presParOf" srcId="{9E01A1DE-C54B-4BEC-8574-5384E17B3529}" destId="{F9C2448D-4E64-407D-A10D-350C73F265D3}" srcOrd="4" destOrd="0" presId="urn:microsoft.com/office/officeart/2005/8/layout/process5"/>
    <dgm:cxn modelId="{E2E24A8B-EACE-4F95-9F1B-DAA7AD6CD980}" type="presParOf" srcId="{9E01A1DE-C54B-4BEC-8574-5384E17B3529}" destId="{2C4FC6FA-68B6-4DAD-870B-526589C46549}" srcOrd="5" destOrd="0" presId="urn:microsoft.com/office/officeart/2005/8/layout/process5"/>
    <dgm:cxn modelId="{56F694DC-4C1C-4BA3-9937-3E4EDE17C848}" type="presParOf" srcId="{2C4FC6FA-68B6-4DAD-870B-526589C46549}" destId="{24F60D87-9FE7-435C-8AA6-74F12276796C}" srcOrd="0" destOrd="0" presId="urn:microsoft.com/office/officeart/2005/8/layout/process5"/>
    <dgm:cxn modelId="{41A27DF2-67D7-4774-8801-0CF71279DC09}" type="presParOf" srcId="{9E01A1DE-C54B-4BEC-8574-5384E17B3529}" destId="{D7FF22FF-319D-46C0-B41B-BCD086957F0E}" srcOrd="6" destOrd="0" presId="urn:microsoft.com/office/officeart/2005/8/layout/process5"/>
    <dgm:cxn modelId="{5678A61B-B29F-4C79-B5D7-F1B72CA208F7}" type="presParOf" srcId="{9E01A1DE-C54B-4BEC-8574-5384E17B3529}" destId="{65FBAAD9-1A15-441D-88F9-921385B62294}" srcOrd="7" destOrd="0" presId="urn:microsoft.com/office/officeart/2005/8/layout/process5"/>
    <dgm:cxn modelId="{06F4FCD3-637D-4088-8B4D-2E18FCE4BEEA}" type="presParOf" srcId="{65FBAAD9-1A15-441D-88F9-921385B62294}" destId="{68E90FBC-40B9-4801-AFB9-B39CC4FF265F}" srcOrd="0" destOrd="0" presId="urn:microsoft.com/office/officeart/2005/8/layout/process5"/>
    <dgm:cxn modelId="{1B13000E-79C0-4737-B45F-45B49FC6C5E9}" type="presParOf" srcId="{9E01A1DE-C54B-4BEC-8574-5384E17B3529}" destId="{EA9EC987-1AC3-4465-9917-A302E815D4CB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3C90756-B7DD-4006-9DF4-0D65EAEF7D2F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1C3751D1-6748-4397-9B32-5E4D8D3D3389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一統</a:t>
          </a:r>
        </a:p>
      </dgm:t>
    </dgm:pt>
    <dgm:pt modelId="{4DCED635-580C-4886-A1BD-36D363824901}" type="parTrans" cxnId="{34F8D4F2-6DCF-4B18-AC91-E2F8F0678BE1}">
      <dgm:prSet/>
      <dgm:spPr/>
      <dgm:t>
        <a:bodyPr/>
        <a:lstStyle/>
        <a:p>
          <a:endParaRPr lang="zh-TW" altLang="en-US"/>
        </a:p>
      </dgm:t>
    </dgm:pt>
    <dgm:pt modelId="{D29BEB30-88B5-4A2F-89EA-EF5DECF84E83}" type="sibTrans" cxnId="{34F8D4F2-6DCF-4B18-AC91-E2F8F0678BE1}">
      <dgm:prSet/>
      <dgm:spPr/>
      <dgm:t>
        <a:bodyPr/>
        <a:lstStyle/>
        <a:p>
          <a:endParaRPr lang="zh-TW" altLang="en-US"/>
        </a:p>
      </dgm:t>
    </dgm:pt>
    <dgm:pt modelId="{E3A0F5E8-F2A0-4A6F-BC83-B47A6C82EF97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智慧</a:t>
          </a:r>
        </a:p>
      </dgm:t>
    </dgm:pt>
    <dgm:pt modelId="{606C7D64-03FE-40FC-8856-727677432E10}" type="parTrans" cxnId="{BDA8CB90-F585-4B87-8370-63875DB87983}">
      <dgm:prSet/>
      <dgm:spPr/>
      <dgm:t>
        <a:bodyPr/>
        <a:lstStyle/>
        <a:p>
          <a:endParaRPr lang="zh-TW" altLang="en-US"/>
        </a:p>
      </dgm:t>
    </dgm:pt>
    <dgm:pt modelId="{9AF0025C-B544-4AFD-88B2-C8040E6750F4}" type="sibTrans" cxnId="{BDA8CB90-F585-4B87-8370-63875DB87983}">
      <dgm:prSet/>
      <dgm:spPr/>
      <dgm:t>
        <a:bodyPr/>
        <a:lstStyle/>
        <a:p>
          <a:endParaRPr lang="zh-TW" altLang="en-US"/>
        </a:p>
      </dgm:t>
    </dgm:pt>
    <dgm:pt modelId="{B782F0DB-4048-4D31-8C3A-AFC6151C6F84}">
      <dgm:prSet phldrT="[文字]"/>
      <dgm:spPr/>
      <dgm:t>
        <a:bodyPr/>
        <a:lstStyle/>
        <a:p>
          <a:r>
            <a: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融合</a:t>
          </a:r>
        </a:p>
      </dgm:t>
    </dgm:pt>
    <dgm:pt modelId="{94877B50-443D-43F0-8E1B-13C00C78171F}" type="parTrans" cxnId="{D8CF9AC8-15F0-4E21-87EE-B65E2AE55F62}">
      <dgm:prSet/>
      <dgm:spPr/>
      <dgm:t>
        <a:bodyPr/>
        <a:lstStyle/>
        <a:p>
          <a:endParaRPr lang="zh-TW" altLang="en-US"/>
        </a:p>
      </dgm:t>
    </dgm:pt>
    <dgm:pt modelId="{802A1F15-FA64-42FF-822E-6421D6A1EC19}" type="sibTrans" cxnId="{D8CF9AC8-15F0-4E21-87EE-B65E2AE55F62}">
      <dgm:prSet/>
      <dgm:spPr/>
      <dgm:t>
        <a:bodyPr/>
        <a:lstStyle/>
        <a:p>
          <a:endParaRPr lang="zh-TW" altLang="en-US"/>
        </a:p>
      </dgm:t>
    </dgm:pt>
    <dgm:pt modelId="{E8A2BF56-5AB8-48EC-87F9-748A33781EBE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統一</a:t>
          </a:r>
        </a:p>
      </dgm:t>
    </dgm:pt>
    <dgm:pt modelId="{03499C06-DE58-4195-972C-F14F9F0A6F4B}" type="parTrans" cxnId="{37F32318-979C-44ED-9D75-36681C6F58AC}">
      <dgm:prSet/>
      <dgm:spPr/>
      <dgm:t>
        <a:bodyPr/>
        <a:lstStyle/>
        <a:p>
          <a:endParaRPr lang="zh-TW" altLang="en-US"/>
        </a:p>
      </dgm:t>
    </dgm:pt>
    <dgm:pt modelId="{923E0BA7-2077-484A-960D-71B3F76FFE0A}" type="sibTrans" cxnId="{37F32318-979C-44ED-9D75-36681C6F58AC}">
      <dgm:prSet/>
      <dgm:spPr/>
      <dgm:t>
        <a:bodyPr/>
        <a:lstStyle/>
        <a:p>
          <a:endParaRPr lang="zh-TW" altLang="en-US"/>
        </a:p>
      </dgm:t>
    </dgm:pt>
    <dgm:pt modelId="{3AD2B5EB-6035-498C-BEA5-3168FBDCF618}">
      <dgm:prSet phldrT="[文字]"/>
      <dgm:spPr/>
      <dgm:t>
        <a:bodyPr/>
        <a:lstStyle/>
        <a:p>
          <a:r>
            <a:rPr lang="zh-TW" altLang="en-US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武力</a:t>
          </a:r>
        </a:p>
      </dgm:t>
    </dgm:pt>
    <dgm:pt modelId="{1EE36675-D16C-4748-BC52-3AF5B3046C8A}" type="parTrans" cxnId="{C8A2427E-02D8-4F3D-AAFB-4A6488B26B5D}">
      <dgm:prSet/>
      <dgm:spPr/>
      <dgm:t>
        <a:bodyPr/>
        <a:lstStyle/>
        <a:p>
          <a:endParaRPr lang="zh-TW" altLang="en-US"/>
        </a:p>
      </dgm:t>
    </dgm:pt>
    <dgm:pt modelId="{FFB6CDB8-2328-4011-A0E8-258FC4F47573}" type="sibTrans" cxnId="{C8A2427E-02D8-4F3D-AAFB-4A6488B26B5D}">
      <dgm:prSet/>
      <dgm:spPr/>
      <dgm:t>
        <a:bodyPr/>
        <a:lstStyle/>
        <a:p>
          <a:endParaRPr lang="zh-TW" altLang="en-US"/>
        </a:p>
      </dgm:t>
    </dgm:pt>
    <dgm:pt modelId="{94EDF80C-C601-4011-BDD9-D42252CD5051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滅絕</a:t>
          </a:r>
        </a:p>
      </dgm:t>
    </dgm:pt>
    <dgm:pt modelId="{9AF5ECCD-4F9A-41FB-996C-FFC9EEBC5C5A}" type="parTrans" cxnId="{A9228C15-EBDE-4B89-874A-65ACC75E6E74}">
      <dgm:prSet/>
      <dgm:spPr/>
      <dgm:t>
        <a:bodyPr/>
        <a:lstStyle/>
        <a:p>
          <a:endParaRPr lang="zh-TW" altLang="en-US"/>
        </a:p>
      </dgm:t>
    </dgm:pt>
    <dgm:pt modelId="{5A8A3B62-0299-4A7E-BA15-4E38898E1D3A}" type="sibTrans" cxnId="{A9228C15-EBDE-4B89-874A-65ACC75E6E74}">
      <dgm:prSet/>
      <dgm:spPr/>
      <dgm:t>
        <a:bodyPr/>
        <a:lstStyle/>
        <a:p>
          <a:endParaRPr lang="zh-TW" altLang="en-US"/>
        </a:p>
      </dgm:t>
    </dgm:pt>
    <dgm:pt modelId="{50747FCC-6E57-4F06-AF7D-24182300F134}" type="pres">
      <dgm:prSet presAssocID="{C3C90756-B7DD-4006-9DF4-0D65EAEF7D2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4A8B8F9-0529-4CA8-A026-10967CD0089E}" type="pres">
      <dgm:prSet presAssocID="{1C3751D1-6748-4397-9B32-5E4D8D3D3389}" presName="root" presStyleCnt="0"/>
      <dgm:spPr/>
    </dgm:pt>
    <dgm:pt modelId="{014776DB-C1AF-400E-A76D-E29593C3840C}" type="pres">
      <dgm:prSet presAssocID="{1C3751D1-6748-4397-9B32-5E4D8D3D3389}" presName="rootComposite" presStyleCnt="0"/>
      <dgm:spPr/>
    </dgm:pt>
    <dgm:pt modelId="{EC92E899-79C7-4420-A776-6209858D587B}" type="pres">
      <dgm:prSet presAssocID="{1C3751D1-6748-4397-9B32-5E4D8D3D3389}" presName="rootText" presStyleLbl="node1" presStyleIdx="0" presStyleCnt="2"/>
      <dgm:spPr/>
    </dgm:pt>
    <dgm:pt modelId="{2EC915A1-04B4-4E99-9B30-63FE8A6B59C9}" type="pres">
      <dgm:prSet presAssocID="{1C3751D1-6748-4397-9B32-5E4D8D3D3389}" presName="rootConnector" presStyleLbl="node1" presStyleIdx="0" presStyleCnt="2"/>
      <dgm:spPr/>
    </dgm:pt>
    <dgm:pt modelId="{FADCEF81-F98D-4208-A52E-F5C24EC60843}" type="pres">
      <dgm:prSet presAssocID="{1C3751D1-6748-4397-9B32-5E4D8D3D3389}" presName="childShape" presStyleCnt="0"/>
      <dgm:spPr/>
    </dgm:pt>
    <dgm:pt modelId="{A74F32C3-1CFC-4EA7-BE9D-4B8984AB046C}" type="pres">
      <dgm:prSet presAssocID="{606C7D64-03FE-40FC-8856-727677432E10}" presName="Name13" presStyleLbl="parChTrans1D2" presStyleIdx="0" presStyleCnt="4"/>
      <dgm:spPr/>
    </dgm:pt>
    <dgm:pt modelId="{1FBC5ADF-034A-48F3-8D5B-1DD38632CD6F}" type="pres">
      <dgm:prSet presAssocID="{E3A0F5E8-F2A0-4A6F-BC83-B47A6C82EF97}" presName="childText" presStyleLbl="bgAcc1" presStyleIdx="0" presStyleCnt="4">
        <dgm:presLayoutVars>
          <dgm:bulletEnabled val="1"/>
        </dgm:presLayoutVars>
      </dgm:prSet>
      <dgm:spPr/>
    </dgm:pt>
    <dgm:pt modelId="{A99F306F-7734-4A90-9C63-6EEDD3C8EC02}" type="pres">
      <dgm:prSet presAssocID="{94877B50-443D-43F0-8E1B-13C00C78171F}" presName="Name13" presStyleLbl="parChTrans1D2" presStyleIdx="1" presStyleCnt="4"/>
      <dgm:spPr/>
    </dgm:pt>
    <dgm:pt modelId="{19A05D21-A79B-4AAC-8CA2-53CAC9F395B5}" type="pres">
      <dgm:prSet presAssocID="{B782F0DB-4048-4D31-8C3A-AFC6151C6F84}" presName="childText" presStyleLbl="bgAcc1" presStyleIdx="1" presStyleCnt="4">
        <dgm:presLayoutVars>
          <dgm:bulletEnabled val="1"/>
        </dgm:presLayoutVars>
      </dgm:prSet>
      <dgm:spPr/>
    </dgm:pt>
    <dgm:pt modelId="{24895EAA-F55D-4202-9211-993CC72C84F2}" type="pres">
      <dgm:prSet presAssocID="{E8A2BF56-5AB8-48EC-87F9-748A33781EBE}" presName="root" presStyleCnt="0"/>
      <dgm:spPr/>
    </dgm:pt>
    <dgm:pt modelId="{75E51382-9388-41AF-A061-C43112E9AD7D}" type="pres">
      <dgm:prSet presAssocID="{E8A2BF56-5AB8-48EC-87F9-748A33781EBE}" presName="rootComposite" presStyleCnt="0"/>
      <dgm:spPr/>
    </dgm:pt>
    <dgm:pt modelId="{7F9B5D7F-B664-4C2F-B040-3FCF32FF222B}" type="pres">
      <dgm:prSet presAssocID="{E8A2BF56-5AB8-48EC-87F9-748A33781EBE}" presName="rootText" presStyleLbl="node1" presStyleIdx="1" presStyleCnt="2"/>
      <dgm:spPr/>
    </dgm:pt>
    <dgm:pt modelId="{0282D0F1-9B3D-4708-BE38-EE9CEF3695BD}" type="pres">
      <dgm:prSet presAssocID="{E8A2BF56-5AB8-48EC-87F9-748A33781EBE}" presName="rootConnector" presStyleLbl="node1" presStyleIdx="1" presStyleCnt="2"/>
      <dgm:spPr/>
    </dgm:pt>
    <dgm:pt modelId="{7B437626-A7C8-4C81-9B00-1309EDC7D233}" type="pres">
      <dgm:prSet presAssocID="{E8A2BF56-5AB8-48EC-87F9-748A33781EBE}" presName="childShape" presStyleCnt="0"/>
      <dgm:spPr/>
    </dgm:pt>
    <dgm:pt modelId="{5B48E858-19B3-4657-8466-7B4A619F44E2}" type="pres">
      <dgm:prSet presAssocID="{1EE36675-D16C-4748-BC52-3AF5B3046C8A}" presName="Name13" presStyleLbl="parChTrans1D2" presStyleIdx="2" presStyleCnt="4"/>
      <dgm:spPr/>
    </dgm:pt>
    <dgm:pt modelId="{3D6CD1D3-28F9-425C-9ED1-09FA8D81EE59}" type="pres">
      <dgm:prSet presAssocID="{3AD2B5EB-6035-498C-BEA5-3168FBDCF618}" presName="childText" presStyleLbl="bgAcc1" presStyleIdx="2" presStyleCnt="4">
        <dgm:presLayoutVars>
          <dgm:bulletEnabled val="1"/>
        </dgm:presLayoutVars>
      </dgm:prSet>
      <dgm:spPr/>
    </dgm:pt>
    <dgm:pt modelId="{BE81C87B-95F2-4772-AD73-D2BE525D570E}" type="pres">
      <dgm:prSet presAssocID="{9AF5ECCD-4F9A-41FB-996C-FFC9EEBC5C5A}" presName="Name13" presStyleLbl="parChTrans1D2" presStyleIdx="3" presStyleCnt="4"/>
      <dgm:spPr/>
    </dgm:pt>
    <dgm:pt modelId="{39DF403B-E608-4E2E-86F7-39BDF3DB2BEA}" type="pres">
      <dgm:prSet presAssocID="{94EDF80C-C601-4011-BDD9-D42252CD5051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A9228C15-EBDE-4B89-874A-65ACC75E6E74}" srcId="{E8A2BF56-5AB8-48EC-87F9-748A33781EBE}" destId="{94EDF80C-C601-4011-BDD9-D42252CD5051}" srcOrd="1" destOrd="0" parTransId="{9AF5ECCD-4F9A-41FB-996C-FFC9EEBC5C5A}" sibTransId="{5A8A3B62-0299-4A7E-BA15-4E38898E1D3A}"/>
    <dgm:cxn modelId="{37F32318-979C-44ED-9D75-36681C6F58AC}" srcId="{C3C90756-B7DD-4006-9DF4-0D65EAEF7D2F}" destId="{E8A2BF56-5AB8-48EC-87F9-748A33781EBE}" srcOrd="1" destOrd="0" parTransId="{03499C06-DE58-4195-972C-F14F9F0A6F4B}" sibTransId="{923E0BA7-2077-484A-960D-71B3F76FFE0A}"/>
    <dgm:cxn modelId="{C7F1DA1A-8FA9-4EC4-BEDD-ED996AC85932}" type="presOf" srcId="{606C7D64-03FE-40FC-8856-727677432E10}" destId="{A74F32C3-1CFC-4EA7-BE9D-4B8984AB046C}" srcOrd="0" destOrd="0" presId="urn:microsoft.com/office/officeart/2005/8/layout/hierarchy3"/>
    <dgm:cxn modelId="{3EBFA81C-7F36-4F05-9385-D80945B86EE0}" type="presOf" srcId="{3AD2B5EB-6035-498C-BEA5-3168FBDCF618}" destId="{3D6CD1D3-28F9-425C-9ED1-09FA8D81EE59}" srcOrd="0" destOrd="0" presId="urn:microsoft.com/office/officeart/2005/8/layout/hierarchy3"/>
    <dgm:cxn modelId="{18835721-3827-4B85-8B90-E7032C268E76}" type="presOf" srcId="{B782F0DB-4048-4D31-8C3A-AFC6151C6F84}" destId="{19A05D21-A79B-4AAC-8CA2-53CAC9F395B5}" srcOrd="0" destOrd="0" presId="urn:microsoft.com/office/officeart/2005/8/layout/hierarchy3"/>
    <dgm:cxn modelId="{DE9C623D-4453-4993-A7C5-0954777FE5DE}" type="presOf" srcId="{9AF5ECCD-4F9A-41FB-996C-FFC9EEBC5C5A}" destId="{BE81C87B-95F2-4772-AD73-D2BE525D570E}" srcOrd="0" destOrd="0" presId="urn:microsoft.com/office/officeart/2005/8/layout/hierarchy3"/>
    <dgm:cxn modelId="{8C4C0A61-BE5D-4012-8913-5274F8CC63B1}" type="presOf" srcId="{1C3751D1-6748-4397-9B32-5E4D8D3D3389}" destId="{EC92E899-79C7-4420-A776-6209858D587B}" srcOrd="0" destOrd="0" presId="urn:microsoft.com/office/officeart/2005/8/layout/hierarchy3"/>
    <dgm:cxn modelId="{5E682E46-82EA-4E59-B7FD-FBE2501948F5}" type="presOf" srcId="{1C3751D1-6748-4397-9B32-5E4D8D3D3389}" destId="{2EC915A1-04B4-4E99-9B30-63FE8A6B59C9}" srcOrd="1" destOrd="0" presId="urn:microsoft.com/office/officeart/2005/8/layout/hierarchy3"/>
    <dgm:cxn modelId="{42CE7C53-A273-4DC7-9E6B-37D2233A86DA}" type="presOf" srcId="{1EE36675-D16C-4748-BC52-3AF5B3046C8A}" destId="{5B48E858-19B3-4657-8466-7B4A619F44E2}" srcOrd="0" destOrd="0" presId="urn:microsoft.com/office/officeart/2005/8/layout/hierarchy3"/>
    <dgm:cxn modelId="{E6A42D5A-4846-4210-9DBC-CBFC2696C979}" type="presOf" srcId="{E8A2BF56-5AB8-48EC-87F9-748A33781EBE}" destId="{0282D0F1-9B3D-4708-BE38-EE9CEF3695BD}" srcOrd="1" destOrd="0" presId="urn:microsoft.com/office/officeart/2005/8/layout/hierarchy3"/>
    <dgm:cxn modelId="{C8A2427E-02D8-4F3D-AAFB-4A6488B26B5D}" srcId="{E8A2BF56-5AB8-48EC-87F9-748A33781EBE}" destId="{3AD2B5EB-6035-498C-BEA5-3168FBDCF618}" srcOrd="0" destOrd="0" parTransId="{1EE36675-D16C-4748-BC52-3AF5B3046C8A}" sibTransId="{FFB6CDB8-2328-4011-A0E8-258FC4F47573}"/>
    <dgm:cxn modelId="{EE9BE581-5658-4609-9C45-DABBB3E21390}" type="presOf" srcId="{E3A0F5E8-F2A0-4A6F-BC83-B47A6C82EF97}" destId="{1FBC5ADF-034A-48F3-8D5B-1DD38632CD6F}" srcOrd="0" destOrd="0" presId="urn:microsoft.com/office/officeart/2005/8/layout/hierarchy3"/>
    <dgm:cxn modelId="{BDA8CB90-F585-4B87-8370-63875DB87983}" srcId="{1C3751D1-6748-4397-9B32-5E4D8D3D3389}" destId="{E3A0F5E8-F2A0-4A6F-BC83-B47A6C82EF97}" srcOrd="0" destOrd="0" parTransId="{606C7D64-03FE-40FC-8856-727677432E10}" sibTransId="{9AF0025C-B544-4AFD-88B2-C8040E6750F4}"/>
    <dgm:cxn modelId="{E79050AA-C234-489F-827F-A52A0E23409D}" type="presOf" srcId="{E8A2BF56-5AB8-48EC-87F9-748A33781EBE}" destId="{7F9B5D7F-B664-4C2F-B040-3FCF32FF222B}" srcOrd="0" destOrd="0" presId="urn:microsoft.com/office/officeart/2005/8/layout/hierarchy3"/>
    <dgm:cxn modelId="{D8CF9AC8-15F0-4E21-87EE-B65E2AE55F62}" srcId="{1C3751D1-6748-4397-9B32-5E4D8D3D3389}" destId="{B782F0DB-4048-4D31-8C3A-AFC6151C6F84}" srcOrd="1" destOrd="0" parTransId="{94877B50-443D-43F0-8E1B-13C00C78171F}" sibTransId="{802A1F15-FA64-42FF-822E-6421D6A1EC19}"/>
    <dgm:cxn modelId="{8AB981D3-E8AB-4E9A-A83D-DB17A1886C4B}" type="presOf" srcId="{94877B50-443D-43F0-8E1B-13C00C78171F}" destId="{A99F306F-7734-4A90-9C63-6EEDD3C8EC02}" srcOrd="0" destOrd="0" presId="urn:microsoft.com/office/officeart/2005/8/layout/hierarchy3"/>
    <dgm:cxn modelId="{9C48EEE4-3D7A-470A-B487-9ACA46966935}" type="presOf" srcId="{94EDF80C-C601-4011-BDD9-D42252CD5051}" destId="{39DF403B-E608-4E2E-86F7-39BDF3DB2BEA}" srcOrd="0" destOrd="0" presId="urn:microsoft.com/office/officeart/2005/8/layout/hierarchy3"/>
    <dgm:cxn modelId="{8BFBC1E9-4788-4892-A5C9-ED5E00B18A6F}" type="presOf" srcId="{C3C90756-B7DD-4006-9DF4-0D65EAEF7D2F}" destId="{50747FCC-6E57-4F06-AF7D-24182300F134}" srcOrd="0" destOrd="0" presId="urn:microsoft.com/office/officeart/2005/8/layout/hierarchy3"/>
    <dgm:cxn modelId="{34F8D4F2-6DCF-4B18-AC91-E2F8F0678BE1}" srcId="{C3C90756-B7DD-4006-9DF4-0D65EAEF7D2F}" destId="{1C3751D1-6748-4397-9B32-5E4D8D3D3389}" srcOrd="0" destOrd="0" parTransId="{4DCED635-580C-4886-A1BD-36D363824901}" sibTransId="{D29BEB30-88B5-4A2F-89EA-EF5DECF84E83}"/>
    <dgm:cxn modelId="{B93D5315-6DCF-41D5-B532-EA99A70DEF8A}" type="presParOf" srcId="{50747FCC-6E57-4F06-AF7D-24182300F134}" destId="{94A8B8F9-0529-4CA8-A026-10967CD0089E}" srcOrd="0" destOrd="0" presId="urn:microsoft.com/office/officeart/2005/8/layout/hierarchy3"/>
    <dgm:cxn modelId="{7E92D4A6-D726-43B2-9583-2FF29553FB6A}" type="presParOf" srcId="{94A8B8F9-0529-4CA8-A026-10967CD0089E}" destId="{014776DB-C1AF-400E-A76D-E29593C3840C}" srcOrd="0" destOrd="0" presId="urn:microsoft.com/office/officeart/2005/8/layout/hierarchy3"/>
    <dgm:cxn modelId="{CD6818FC-4553-4044-A8EB-70CC29520A0C}" type="presParOf" srcId="{014776DB-C1AF-400E-A76D-E29593C3840C}" destId="{EC92E899-79C7-4420-A776-6209858D587B}" srcOrd="0" destOrd="0" presId="urn:microsoft.com/office/officeart/2005/8/layout/hierarchy3"/>
    <dgm:cxn modelId="{267B692F-1A01-4B18-86BE-74B1D16D0BE4}" type="presParOf" srcId="{014776DB-C1AF-400E-A76D-E29593C3840C}" destId="{2EC915A1-04B4-4E99-9B30-63FE8A6B59C9}" srcOrd="1" destOrd="0" presId="urn:microsoft.com/office/officeart/2005/8/layout/hierarchy3"/>
    <dgm:cxn modelId="{630A04D1-6BEF-4271-9B01-3AE1A74DECF1}" type="presParOf" srcId="{94A8B8F9-0529-4CA8-A026-10967CD0089E}" destId="{FADCEF81-F98D-4208-A52E-F5C24EC60843}" srcOrd="1" destOrd="0" presId="urn:microsoft.com/office/officeart/2005/8/layout/hierarchy3"/>
    <dgm:cxn modelId="{5B09E59A-7497-4E23-92AB-D95F285CC043}" type="presParOf" srcId="{FADCEF81-F98D-4208-A52E-F5C24EC60843}" destId="{A74F32C3-1CFC-4EA7-BE9D-4B8984AB046C}" srcOrd="0" destOrd="0" presId="urn:microsoft.com/office/officeart/2005/8/layout/hierarchy3"/>
    <dgm:cxn modelId="{9834AEC2-F904-4467-AF53-5C97FAD65B5D}" type="presParOf" srcId="{FADCEF81-F98D-4208-A52E-F5C24EC60843}" destId="{1FBC5ADF-034A-48F3-8D5B-1DD38632CD6F}" srcOrd="1" destOrd="0" presId="urn:microsoft.com/office/officeart/2005/8/layout/hierarchy3"/>
    <dgm:cxn modelId="{9A20D481-FC75-4A53-97A1-39DA9A724F5C}" type="presParOf" srcId="{FADCEF81-F98D-4208-A52E-F5C24EC60843}" destId="{A99F306F-7734-4A90-9C63-6EEDD3C8EC02}" srcOrd="2" destOrd="0" presId="urn:microsoft.com/office/officeart/2005/8/layout/hierarchy3"/>
    <dgm:cxn modelId="{74C42E4F-9A85-4E56-B97A-0D0A3AE0D334}" type="presParOf" srcId="{FADCEF81-F98D-4208-A52E-F5C24EC60843}" destId="{19A05D21-A79B-4AAC-8CA2-53CAC9F395B5}" srcOrd="3" destOrd="0" presId="urn:microsoft.com/office/officeart/2005/8/layout/hierarchy3"/>
    <dgm:cxn modelId="{F12D9CE6-55DF-47DC-B6F9-811C2024786F}" type="presParOf" srcId="{50747FCC-6E57-4F06-AF7D-24182300F134}" destId="{24895EAA-F55D-4202-9211-993CC72C84F2}" srcOrd="1" destOrd="0" presId="urn:microsoft.com/office/officeart/2005/8/layout/hierarchy3"/>
    <dgm:cxn modelId="{60A8424F-2473-4F72-AA22-754E9487B8E1}" type="presParOf" srcId="{24895EAA-F55D-4202-9211-993CC72C84F2}" destId="{75E51382-9388-41AF-A061-C43112E9AD7D}" srcOrd="0" destOrd="0" presId="urn:microsoft.com/office/officeart/2005/8/layout/hierarchy3"/>
    <dgm:cxn modelId="{88CD759F-7341-428C-8311-9451CE261E9B}" type="presParOf" srcId="{75E51382-9388-41AF-A061-C43112E9AD7D}" destId="{7F9B5D7F-B664-4C2F-B040-3FCF32FF222B}" srcOrd="0" destOrd="0" presId="urn:microsoft.com/office/officeart/2005/8/layout/hierarchy3"/>
    <dgm:cxn modelId="{24531251-E831-4FD1-B5B0-0A4B9DD9334D}" type="presParOf" srcId="{75E51382-9388-41AF-A061-C43112E9AD7D}" destId="{0282D0F1-9B3D-4708-BE38-EE9CEF3695BD}" srcOrd="1" destOrd="0" presId="urn:microsoft.com/office/officeart/2005/8/layout/hierarchy3"/>
    <dgm:cxn modelId="{7C5C196A-71C0-4EF6-9624-553032D04FB9}" type="presParOf" srcId="{24895EAA-F55D-4202-9211-993CC72C84F2}" destId="{7B437626-A7C8-4C81-9B00-1309EDC7D233}" srcOrd="1" destOrd="0" presId="urn:microsoft.com/office/officeart/2005/8/layout/hierarchy3"/>
    <dgm:cxn modelId="{7448D711-3910-49A8-B477-F12C3F4BD85B}" type="presParOf" srcId="{7B437626-A7C8-4C81-9B00-1309EDC7D233}" destId="{5B48E858-19B3-4657-8466-7B4A619F44E2}" srcOrd="0" destOrd="0" presId="urn:microsoft.com/office/officeart/2005/8/layout/hierarchy3"/>
    <dgm:cxn modelId="{237D4790-C743-4D8A-81E1-B8CDEEDEF712}" type="presParOf" srcId="{7B437626-A7C8-4C81-9B00-1309EDC7D233}" destId="{3D6CD1D3-28F9-425C-9ED1-09FA8D81EE59}" srcOrd="1" destOrd="0" presId="urn:microsoft.com/office/officeart/2005/8/layout/hierarchy3"/>
    <dgm:cxn modelId="{5AEB0741-5AEA-42BF-9DA2-820DFB1B044B}" type="presParOf" srcId="{7B437626-A7C8-4C81-9B00-1309EDC7D233}" destId="{BE81C87B-95F2-4772-AD73-D2BE525D570E}" srcOrd="2" destOrd="0" presId="urn:microsoft.com/office/officeart/2005/8/layout/hierarchy3"/>
    <dgm:cxn modelId="{486DCECD-F7E5-412E-BAE5-2B2D6BB5B2C1}" type="presParOf" srcId="{7B437626-A7C8-4C81-9B00-1309EDC7D233}" destId="{39DF403B-E608-4E2E-86F7-39BDF3DB2BE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0956E-9382-4CDF-B069-D026411646C9}">
      <dsp:nvSpPr>
        <dsp:cNvPr id="0" name=""/>
        <dsp:cNvSpPr/>
      </dsp:nvSpPr>
      <dsp:spPr>
        <a:xfrm>
          <a:off x="251819" y="175469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元</a:t>
          </a:r>
        </a:p>
      </dsp:txBody>
      <dsp:txXfrm>
        <a:off x="281593" y="1784468"/>
        <a:ext cx="1973599" cy="957025"/>
      </dsp:txXfrm>
    </dsp:sp>
    <dsp:sp modelId="{61385A4F-FD15-49D1-AD06-4C27ACEAAC6B}">
      <dsp:nvSpPr>
        <dsp:cNvPr id="0" name=""/>
        <dsp:cNvSpPr/>
      </dsp:nvSpPr>
      <dsp:spPr>
        <a:xfrm rot="18289469">
          <a:off x="1979541" y="165823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2655994" y="1642848"/>
        <a:ext cx="71205" cy="71205"/>
      </dsp:txXfrm>
    </dsp:sp>
    <dsp:sp modelId="{B64AB7E6-8F48-430E-984A-0533D52FBF31}">
      <dsp:nvSpPr>
        <dsp:cNvPr id="0" name=""/>
        <dsp:cNvSpPr/>
      </dsp:nvSpPr>
      <dsp:spPr>
        <a:xfrm>
          <a:off x="3098226" y="585634"/>
          <a:ext cx="2033147" cy="1016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乾</a:t>
          </a:r>
        </a:p>
      </dsp:txBody>
      <dsp:txXfrm>
        <a:off x="3128000" y="615408"/>
        <a:ext cx="1973599" cy="957025"/>
      </dsp:txXfrm>
    </dsp:sp>
    <dsp:sp modelId="{E9378536-2EF4-4367-A843-794A1A6C0857}">
      <dsp:nvSpPr>
        <dsp:cNvPr id="0" name=""/>
        <dsp:cNvSpPr/>
      </dsp:nvSpPr>
      <dsp:spPr>
        <a:xfrm rot="19457599">
          <a:off x="5037237" y="78144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776618"/>
        <a:ext cx="50076" cy="50076"/>
      </dsp:txXfrm>
    </dsp:sp>
    <dsp:sp modelId="{4BDF4120-5955-4656-9AF4-1216AF932C39}">
      <dsp:nvSpPr>
        <dsp:cNvPr id="0" name=""/>
        <dsp:cNvSpPr/>
      </dsp:nvSpPr>
      <dsp:spPr>
        <a:xfrm>
          <a:off x="5944632" y="110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德</a:t>
          </a:r>
        </a:p>
      </dsp:txBody>
      <dsp:txXfrm>
        <a:off x="5974406" y="30878"/>
        <a:ext cx="1973599" cy="957025"/>
      </dsp:txXfrm>
    </dsp:sp>
    <dsp:sp modelId="{7D50FC08-C68B-49EA-A76F-2EAE8882ED5C}">
      <dsp:nvSpPr>
        <dsp:cNvPr id="0" name=""/>
        <dsp:cNvSpPr/>
      </dsp:nvSpPr>
      <dsp:spPr>
        <a:xfrm rot="2142401">
          <a:off x="5037237" y="136597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1361148"/>
        <a:ext cx="50076" cy="50076"/>
      </dsp:txXfrm>
    </dsp:sp>
    <dsp:sp modelId="{A04D7DC3-6338-458E-A25F-A8413486BC76}">
      <dsp:nvSpPr>
        <dsp:cNvPr id="0" name=""/>
        <dsp:cNvSpPr/>
      </dsp:nvSpPr>
      <dsp:spPr>
        <a:xfrm>
          <a:off x="5944632" y="117016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險</a:t>
          </a:r>
        </a:p>
      </dsp:txBody>
      <dsp:txXfrm>
        <a:off x="5974406" y="1199938"/>
        <a:ext cx="1973599" cy="957025"/>
      </dsp:txXfrm>
    </dsp:sp>
    <dsp:sp modelId="{8345B263-A548-4A32-8B07-899672E25674}">
      <dsp:nvSpPr>
        <dsp:cNvPr id="0" name=""/>
        <dsp:cNvSpPr/>
      </dsp:nvSpPr>
      <dsp:spPr>
        <a:xfrm rot="3310531">
          <a:off x="1979541" y="282729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2655994" y="2811908"/>
        <a:ext cx="71205" cy="71205"/>
      </dsp:txXfrm>
    </dsp:sp>
    <dsp:sp modelId="{11813FCA-E9F1-41B5-928D-D84A0961B87B}">
      <dsp:nvSpPr>
        <dsp:cNvPr id="0" name=""/>
        <dsp:cNvSpPr/>
      </dsp:nvSpPr>
      <dsp:spPr>
        <a:xfrm>
          <a:off x="3098226" y="2923754"/>
          <a:ext cx="2033147" cy="1016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坤</a:t>
          </a:r>
        </a:p>
      </dsp:txBody>
      <dsp:txXfrm>
        <a:off x="3128000" y="2953528"/>
        <a:ext cx="1973599" cy="957025"/>
      </dsp:txXfrm>
    </dsp:sp>
    <dsp:sp modelId="{D87E11ED-3998-4464-9476-49EAB21ECB95}">
      <dsp:nvSpPr>
        <dsp:cNvPr id="0" name=""/>
        <dsp:cNvSpPr/>
      </dsp:nvSpPr>
      <dsp:spPr>
        <a:xfrm rot="19457599">
          <a:off x="5037237" y="311956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3114738"/>
        <a:ext cx="50076" cy="50076"/>
      </dsp:txXfrm>
    </dsp:sp>
    <dsp:sp modelId="{35B98F9F-84C4-4CB2-9882-C23237AA2DD4}">
      <dsp:nvSpPr>
        <dsp:cNvPr id="0" name=""/>
        <dsp:cNvSpPr/>
      </dsp:nvSpPr>
      <dsp:spPr>
        <a:xfrm>
          <a:off x="5944632" y="233922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業</a:t>
          </a:r>
        </a:p>
      </dsp:txBody>
      <dsp:txXfrm>
        <a:off x="5974406" y="2368998"/>
        <a:ext cx="1973599" cy="957025"/>
      </dsp:txXfrm>
    </dsp:sp>
    <dsp:sp modelId="{A1FDE5C6-2CD4-4850-AB88-B5DC5ACD8FD3}">
      <dsp:nvSpPr>
        <dsp:cNvPr id="0" name=""/>
        <dsp:cNvSpPr/>
      </dsp:nvSpPr>
      <dsp:spPr>
        <a:xfrm rot="2142401">
          <a:off x="5037237" y="370409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5512964" y="3699267"/>
        <a:ext cx="50076" cy="50076"/>
      </dsp:txXfrm>
    </dsp:sp>
    <dsp:sp modelId="{71DADB7F-67CF-48D2-8A20-04BDA5487188}">
      <dsp:nvSpPr>
        <dsp:cNvPr id="0" name=""/>
        <dsp:cNvSpPr/>
      </dsp:nvSpPr>
      <dsp:spPr>
        <a:xfrm>
          <a:off x="5944632" y="3508284"/>
          <a:ext cx="2033147" cy="1016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itchFamily="65" charset="-120"/>
              <a:ea typeface="標楷體" pitchFamily="65" charset="-120"/>
            </a:rPr>
            <a:t>阻</a:t>
          </a:r>
        </a:p>
      </dsp:txBody>
      <dsp:txXfrm>
        <a:off x="5974406" y="3538058"/>
        <a:ext cx="1973599" cy="9570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EECA2C-76F0-4C67-91C1-D97E98D9735B}">
      <dsp:nvSpPr>
        <dsp:cNvPr id="0" name=""/>
        <dsp:cNvSpPr/>
      </dsp:nvSpPr>
      <dsp:spPr>
        <a:xfrm>
          <a:off x="0" y="0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大一統→大元統→實→神</a:t>
          </a:r>
        </a:p>
      </dsp:txBody>
      <dsp:txXfrm>
        <a:off x="38234" y="38234"/>
        <a:ext cx="7529629" cy="1228933"/>
      </dsp:txXfrm>
    </dsp:sp>
    <dsp:sp modelId="{A93F5358-E6CD-44BD-8B19-85439FAA53FB}">
      <dsp:nvSpPr>
        <dsp:cNvPr id="0" name=""/>
        <dsp:cNvSpPr/>
      </dsp:nvSpPr>
      <dsp:spPr>
        <a:xfrm>
          <a:off x="788669" y="1522968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通三統→張三世→時→變</a:t>
          </a:r>
        </a:p>
      </dsp:txBody>
      <dsp:txXfrm>
        <a:off x="826903" y="1561202"/>
        <a:ext cx="7224611" cy="1228933"/>
      </dsp:txXfrm>
    </dsp:sp>
    <dsp:sp modelId="{2C24C55E-57F9-486D-863D-7964CB0822E9}">
      <dsp:nvSpPr>
        <dsp:cNvPr id="0" name=""/>
        <dsp:cNvSpPr/>
      </dsp:nvSpPr>
      <dsp:spPr>
        <a:xfrm>
          <a:off x="1577339" y="3045936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kern="1200" dirty="0">
              <a:latin typeface="標楷體" panose="03000509000000000000" pitchFamily="65" charset="-120"/>
              <a:ea typeface="標楷體" panose="03000509000000000000" pitchFamily="65" charset="-120"/>
            </a:rPr>
            <a:t>撥亂反正→西狩獲麟→化</a:t>
          </a:r>
        </a:p>
      </dsp:txBody>
      <dsp:txXfrm>
        <a:off x="1615573" y="3084170"/>
        <a:ext cx="7224611" cy="1228933"/>
      </dsp:txXfrm>
    </dsp:sp>
    <dsp:sp modelId="{76189808-EA40-4A33-9B13-40B02311F03A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600" kern="1200"/>
        </a:p>
      </dsp:txBody>
      <dsp:txXfrm>
        <a:off x="8280664" y="989929"/>
        <a:ext cx="466680" cy="638504"/>
      </dsp:txXfrm>
    </dsp:sp>
    <dsp:sp modelId="{4DE8C93F-478B-4F48-8CD4-5AB7B3192B58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600" kern="1200"/>
        </a:p>
      </dsp:txBody>
      <dsp:txXfrm>
        <a:off x="9069334" y="2504195"/>
        <a:ext cx="466680" cy="6385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BFDDA-C4C6-4E07-9FB3-03B1F530818B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6B690-A8A7-4C5C-9943-C5936FA7F565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大一統</a:t>
          </a:r>
        </a:p>
      </dsp:txBody>
      <dsp:txXfrm>
        <a:off x="211121" y="39298"/>
        <a:ext cx="2078140" cy="1216604"/>
      </dsp:txXfrm>
    </dsp:sp>
    <dsp:sp modelId="{C58A842E-4D9D-4411-AFA3-9B6A96D0A9BD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6D1FA-AEFC-47B0-8CD0-EF764F7214B8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大居正</a:t>
          </a:r>
        </a:p>
      </dsp:txBody>
      <dsp:txXfrm>
        <a:off x="211121" y="1654679"/>
        <a:ext cx="2078140" cy="1216604"/>
      </dsp:txXfrm>
    </dsp:sp>
    <dsp:sp modelId="{CC6C06EC-486A-49FF-AFA1-858070E448C1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6113B-79D3-4231-876A-F1BEDF1A1339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張三世</a:t>
          </a:r>
        </a:p>
      </dsp:txBody>
      <dsp:txXfrm>
        <a:off x="211121" y="3270059"/>
        <a:ext cx="2078140" cy="1216604"/>
      </dsp:txXfrm>
    </dsp:sp>
    <dsp:sp modelId="{2FD60C3A-614F-42AA-A97D-48CCBE8E9BDF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866D2-1DB5-4466-AB30-948F23DB0801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通三統</a:t>
          </a:r>
        </a:p>
      </dsp:txBody>
      <dsp:txXfrm>
        <a:off x="3075729" y="3270059"/>
        <a:ext cx="2078140" cy="1216604"/>
      </dsp:txXfrm>
    </dsp:sp>
    <dsp:sp modelId="{338FD425-04E8-40AC-8384-31D593FD1E7D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564CE-F8E8-4EA1-BD39-A35CB994F025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通權變</a:t>
          </a:r>
        </a:p>
      </dsp:txBody>
      <dsp:txXfrm>
        <a:off x="3075729" y="1654679"/>
        <a:ext cx="2078140" cy="1216604"/>
      </dsp:txXfrm>
    </dsp:sp>
    <dsp:sp modelId="{C2978F98-5CBA-43BC-A7B1-B446AB0169F9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B2A40E-957C-431B-9429-62513DFA06C5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高讓國</a:t>
          </a:r>
        </a:p>
      </dsp:txBody>
      <dsp:txXfrm>
        <a:off x="3075729" y="39298"/>
        <a:ext cx="2078140" cy="1216604"/>
      </dsp:txXfrm>
    </dsp:sp>
    <dsp:sp modelId="{2244E1D4-F8EA-41E1-B943-34F6C4825FE1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AD13D-48FC-42AC-9090-B607A71BD49B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撥亂正</a:t>
          </a:r>
        </a:p>
      </dsp:txBody>
      <dsp:txXfrm>
        <a:off x="5940337" y="39298"/>
        <a:ext cx="2078140" cy="1216604"/>
      </dsp:txXfrm>
    </dsp:sp>
    <dsp:sp modelId="{770A1982-92EC-4A14-8DC7-4FFAC2090E62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85C68-F75C-4736-9F4D-1E632BCCC491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立元神</a:t>
          </a:r>
        </a:p>
      </dsp:txBody>
      <dsp:txXfrm>
        <a:off x="5940337" y="1654679"/>
        <a:ext cx="2078140" cy="1216604"/>
      </dsp:txXfrm>
    </dsp:sp>
    <dsp:sp modelId="{F477D1E6-5615-4837-9926-84FDBA78983B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500" kern="1200" dirty="0">
              <a:latin typeface="標楷體" pitchFamily="65" charset="-120"/>
              <a:ea typeface="標楷體" pitchFamily="65" charset="-120"/>
            </a:rPr>
            <a:t>公天下</a:t>
          </a:r>
        </a:p>
      </dsp:txBody>
      <dsp:txXfrm>
        <a:off x="5940337" y="3270059"/>
        <a:ext cx="2078140" cy="12166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378AD-D44E-4EBF-A825-CB12D4C953A6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3EA92-8329-4D46-AE18-300F8BDA79B9}">
      <dsp:nvSpPr>
        <dsp:cNvPr id="0" name=""/>
        <dsp:cNvSpPr/>
      </dsp:nvSpPr>
      <dsp:spPr>
        <a:xfrm>
          <a:off x="663990" y="435133"/>
          <a:ext cx="9851585" cy="8702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1760" rIns="111760" bIns="11176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先自詳正 躬自厚而薄責於人 </a:t>
          </a:r>
        </a:p>
      </dsp:txBody>
      <dsp:txXfrm>
        <a:off x="663990" y="435133"/>
        <a:ext cx="9851585" cy="870267"/>
      </dsp:txXfrm>
    </dsp:sp>
    <dsp:sp modelId="{D1AD0897-462F-41C1-BEA4-FBFC7498FC25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CD9908-827D-4FB0-94B6-F82614BBAD04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1760" rIns="111760" bIns="11176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廣結善緣 聯合一切志同道合的力量</a:t>
          </a:r>
        </a:p>
      </dsp:txBody>
      <dsp:txXfrm>
        <a:off x="920631" y="1740535"/>
        <a:ext cx="9535243" cy="870267"/>
      </dsp:txXfrm>
    </dsp:sp>
    <dsp:sp modelId="{DD7E83B3-6012-4213-B578-30CF0473E676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972A14-D446-4503-B843-A4AAFA24D55D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1760" rIns="111760" bIns="11176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化成天下 天下一家 中國一人</a:t>
          </a:r>
        </a:p>
      </dsp:txBody>
      <dsp:txXfrm>
        <a:off x="604289" y="3045936"/>
        <a:ext cx="9851585" cy="870267"/>
      </dsp:txXfrm>
    </dsp:sp>
    <dsp:sp modelId="{076A846B-FA4D-4AFA-BD99-211FA5D53395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D7AE2-5A6B-4AE2-B8BA-91BA93906995}">
      <dsp:nvSpPr>
        <dsp:cNvPr id="0" name=""/>
        <dsp:cNvSpPr/>
      </dsp:nvSpPr>
      <dsp:spPr>
        <a:xfrm>
          <a:off x="3104102" y="-27825"/>
          <a:ext cx="4307394" cy="4307394"/>
        </a:xfrm>
        <a:prstGeom prst="circularArrow">
          <a:avLst>
            <a:gd name="adj1" fmla="val 5544"/>
            <a:gd name="adj2" fmla="val 330680"/>
            <a:gd name="adj3" fmla="val 13736417"/>
            <a:gd name="adj4" fmla="val 17410056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28F8A-D0C8-46CB-84F1-4CF3FDC7B3C4}">
      <dsp:nvSpPr>
        <dsp:cNvPr id="0" name=""/>
        <dsp:cNvSpPr/>
      </dsp:nvSpPr>
      <dsp:spPr>
        <a:xfrm>
          <a:off x="4232169" y="1414"/>
          <a:ext cx="2051260" cy="10256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元</a:t>
          </a:r>
        </a:p>
      </dsp:txBody>
      <dsp:txXfrm>
        <a:off x="4282236" y="51481"/>
        <a:ext cx="1951126" cy="925496"/>
      </dsp:txXfrm>
    </dsp:sp>
    <dsp:sp modelId="{A1ED780C-2C44-4DB3-A634-7910BDC5BDFE}">
      <dsp:nvSpPr>
        <dsp:cNvPr id="0" name=""/>
        <dsp:cNvSpPr/>
      </dsp:nvSpPr>
      <dsp:spPr>
        <a:xfrm>
          <a:off x="5979109" y="1270641"/>
          <a:ext cx="2051260" cy="10256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原</a:t>
          </a:r>
        </a:p>
      </dsp:txBody>
      <dsp:txXfrm>
        <a:off x="6029176" y="1320708"/>
        <a:ext cx="1951126" cy="925496"/>
      </dsp:txXfrm>
    </dsp:sp>
    <dsp:sp modelId="{B29C831C-CA2A-44CC-A6E4-D92912239CF6}">
      <dsp:nvSpPr>
        <dsp:cNvPr id="0" name=""/>
        <dsp:cNvSpPr/>
      </dsp:nvSpPr>
      <dsp:spPr>
        <a:xfrm>
          <a:off x="5311838" y="3324292"/>
          <a:ext cx="2051260" cy="10256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權</a:t>
          </a:r>
        </a:p>
      </dsp:txBody>
      <dsp:txXfrm>
        <a:off x="5361905" y="3374359"/>
        <a:ext cx="1951126" cy="925496"/>
      </dsp:txXfrm>
    </dsp:sp>
    <dsp:sp modelId="{D72D580A-F00B-4D06-BC9C-4522DA9C55D0}">
      <dsp:nvSpPr>
        <dsp:cNvPr id="0" name=""/>
        <dsp:cNvSpPr/>
      </dsp:nvSpPr>
      <dsp:spPr>
        <a:xfrm>
          <a:off x="3152501" y="3324292"/>
          <a:ext cx="2051260" cy="10256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溫</a:t>
          </a:r>
        </a:p>
      </dsp:txBody>
      <dsp:txXfrm>
        <a:off x="3202568" y="3374359"/>
        <a:ext cx="1951126" cy="925496"/>
      </dsp:txXfrm>
    </dsp:sp>
    <dsp:sp modelId="{7636BE32-20AC-448F-AC91-61BA83483152}">
      <dsp:nvSpPr>
        <dsp:cNvPr id="0" name=""/>
        <dsp:cNvSpPr/>
      </dsp:nvSpPr>
      <dsp:spPr>
        <a:xfrm>
          <a:off x="2485229" y="1270641"/>
          <a:ext cx="2051260" cy="102563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群</a:t>
          </a:r>
        </a:p>
      </dsp:txBody>
      <dsp:txXfrm>
        <a:off x="2535296" y="1320708"/>
        <a:ext cx="1951126" cy="9254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39565B-A72B-420F-9A79-5F9D56E79EF0}">
      <dsp:nvSpPr>
        <dsp:cNvPr id="0" name=""/>
        <dsp:cNvSpPr/>
      </dsp:nvSpPr>
      <dsp:spPr>
        <a:xfrm>
          <a:off x="3104102" y="-27825"/>
          <a:ext cx="4307394" cy="4307394"/>
        </a:xfrm>
        <a:prstGeom prst="circularArrow">
          <a:avLst>
            <a:gd name="adj1" fmla="val 5544"/>
            <a:gd name="adj2" fmla="val 330680"/>
            <a:gd name="adj3" fmla="val 13736417"/>
            <a:gd name="adj4" fmla="val 17410056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DEF2D-115B-4A4A-8C61-27A513FC0D83}">
      <dsp:nvSpPr>
        <dsp:cNvPr id="0" name=""/>
        <dsp:cNvSpPr/>
      </dsp:nvSpPr>
      <dsp:spPr>
        <a:xfrm>
          <a:off x="4232169" y="1414"/>
          <a:ext cx="2051260" cy="10256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黃</a:t>
          </a:r>
        </a:p>
      </dsp:txBody>
      <dsp:txXfrm>
        <a:off x="4282236" y="51481"/>
        <a:ext cx="1951126" cy="925496"/>
      </dsp:txXfrm>
    </dsp:sp>
    <dsp:sp modelId="{1EDC1C9A-9C49-45FC-8D09-22004E421EA1}">
      <dsp:nvSpPr>
        <dsp:cNvPr id="0" name=""/>
        <dsp:cNvSpPr/>
      </dsp:nvSpPr>
      <dsp:spPr>
        <a:xfrm>
          <a:off x="5979109" y="1270641"/>
          <a:ext cx="2051260" cy="102563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方</a:t>
          </a:r>
        </a:p>
      </dsp:txBody>
      <dsp:txXfrm>
        <a:off x="6029176" y="1320708"/>
        <a:ext cx="1951126" cy="925496"/>
      </dsp:txXfrm>
    </dsp:sp>
    <dsp:sp modelId="{2ED299E5-22EA-47A3-B95A-DD42552B0705}">
      <dsp:nvSpPr>
        <dsp:cNvPr id="0" name=""/>
        <dsp:cNvSpPr/>
      </dsp:nvSpPr>
      <dsp:spPr>
        <a:xfrm>
          <a:off x="5311838" y="3324292"/>
          <a:ext cx="2051260" cy="102563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匡</a:t>
          </a:r>
        </a:p>
      </dsp:txBody>
      <dsp:txXfrm>
        <a:off x="5361905" y="3374359"/>
        <a:ext cx="1951126" cy="925496"/>
      </dsp:txXfrm>
    </dsp:sp>
    <dsp:sp modelId="{A1EE1373-4FE8-411D-AD68-1B4DA008A3AB}">
      <dsp:nvSpPr>
        <dsp:cNvPr id="0" name=""/>
        <dsp:cNvSpPr/>
      </dsp:nvSpPr>
      <dsp:spPr>
        <a:xfrm>
          <a:off x="3152501" y="3324292"/>
          <a:ext cx="2051260" cy="102563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皇</a:t>
          </a:r>
        </a:p>
      </dsp:txBody>
      <dsp:txXfrm>
        <a:off x="3202568" y="3374359"/>
        <a:ext cx="1951126" cy="925496"/>
      </dsp:txXfrm>
    </dsp:sp>
    <dsp:sp modelId="{D20F4807-7DEF-4DAE-8F63-080DB958A899}">
      <dsp:nvSpPr>
        <dsp:cNvPr id="0" name=""/>
        <dsp:cNvSpPr/>
      </dsp:nvSpPr>
      <dsp:spPr>
        <a:xfrm>
          <a:off x="2485229" y="1270641"/>
          <a:ext cx="2051260" cy="10256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往</a:t>
          </a:r>
        </a:p>
      </dsp:txBody>
      <dsp:txXfrm>
        <a:off x="2535296" y="1320708"/>
        <a:ext cx="1951126" cy="9254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9BFCE-52B4-4B3B-8C8A-9E55E9399C80}">
      <dsp:nvSpPr>
        <dsp:cNvPr id="0" name=""/>
        <dsp:cNvSpPr/>
      </dsp:nvSpPr>
      <dsp:spPr>
        <a:xfrm>
          <a:off x="0" y="0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100" kern="1200" dirty="0">
              <a:latin typeface="標楷體" panose="03000509000000000000" pitchFamily="65" charset="-120"/>
              <a:ea typeface="標楷體" panose="03000509000000000000" pitchFamily="65" charset="-120"/>
            </a:rPr>
            <a:t>通天下之志 通天下之故</a:t>
          </a:r>
        </a:p>
      </dsp:txBody>
      <dsp:txXfrm>
        <a:off x="38234" y="38234"/>
        <a:ext cx="7529629" cy="1228933"/>
      </dsp:txXfrm>
    </dsp:sp>
    <dsp:sp modelId="{DFC26209-17E0-40A8-A218-3E0F94459B27}">
      <dsp:nvSpPr>
        <dsp:cNvPr id="0" name=""/>
        <dsp:cNvSpPr/>
      </dsp:nvSpPr>
      <dsp:spPr>
        <a:xfrm>
          <a:off x="788669" y="1522968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100" kern="1200" dirty="0">
              <a:latin typeface="標楷體" panose="03000509000000000000" pitchFamily="65" charset="-120"/>
              <a:ea typeface="標楷體" panose="03000509000000000000" pitchFamily="65" charset="-120"/>
            </a:rPr>
            <a:t>斷天下之疑 除天下之患</a:t>
          </a:r>
        </a:p>
      </dsp:txBody>
      <dsp:txXfrm>
        <a:off x="826903" y="1561202"/>
        <a:ext cx="7224611" cy="1228933"/>
      </dsp:txXfrm>
    </dsp:sp>
    <dsp:sp modelId="{381E7E8A-66F5-44B1-B570-FECA359B2CA7}">
      <dsp:nvSpPr>
        <dsp:cNvPr id="0" name=""/>
        <dsp:cNvSpPr/>
      </dsp:nvSpPr>
      <dsp:spPr>
        <a:xfrm>
          <a:off x="1577339" y="3045936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100" kern="1200" dirty="0">
              <a:latin typeface="標楷體" panose="03000509000000000000" pitchFamily="65" charset="-120"/>
              <a:ea typeface="標楷體" panose="03000509000000000000" pitchFamily="65" charset="-120"/>
            </a:rPr>
            <a:t>定天下之業 成天下之務</a:t>
          </a:r>
        </a:p>
      </dsp:txBody>
      <dsp:txXfrm>
        <a:off x="1615573" y="3084170"/>
        <a:ext cx="7224611" cy="1228933"/>
      </dsp:txXfrm>
    </dsp:sp>
    <dsp:sp modelId="{E85416A4-2696-40BC-8042-153CAAB5ACA4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600" kern="1200"/>
        </a:p>
      </dsp:txBody>
      <dsp:txXfrm>
        <a:off x="8280664" y="989929"/>
        <a:ext cx="466680" cy="638504"/>
      </dsp:txXfrm>
    </dsp:sp>
    <dsp:sp modelId="{145D1BDA-8910-4F4F-82F6-E35532FC8C20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3600" kern="1200"/>
        </a:p>
      </dsp:txBody>
      <dsp:txXfrm>
        <a:off x="9069334" y="2504195"/>
        <a:ext cx="466680" cy="6385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8D09D0-8F17-4DFF-A594-BC0835FD8D2C}">
      <dsp:nvSpPr>
        <dsp:cNvPr id="0" name=""/>
        <dsp:cNvSpPr/>
      </dsp:nvSpPr>
      <dsp:spPr>
        <a:xfrm>
          <a:off x="97043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anose="03000509000000000000" pitchFamily="65" charset="-120"/>
              <a:ea typeface="標楷體" panose="03000509000000000000" pitchFamily="65" charset="-120"/>
            </a:rPr>
            <a:t>元之深</a:t>
          </a:r>
        </a:p>
      </dsp:txBody>
      <dsp:txXfrm>
        <a:off x="144776" y="50451"/>
        <a:ext cx="2620721" cy="1534246"/>
      </dsp:txXfrm>
    </dsp:sp>
    <dsp:sp modelId="{B3933698-2670-4D40-BBB3-E558A82D9063}">
      <dsp:nvSpPr>
        <dsp:cNvPr id="0" name=""/>
        <dsp:cNvSpPr/>
      </dsp:nvSpPr>
      <dsp:spPr>
        <a:xfrm>
          <a:off x="3052255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800" kern="1200"/>
        </a:p>
      </dsp:txBody>
      <dsp:txXfrm>
        <a:off x="3052255" y="615490"/>
        <a:ext cx="403082" cy="404168"/>
      </dsp:txXfrm>
    </dsp:sp>
    <dsp:sp modelId="{68FBB2FC-CD49-412C-B3A0-01E33B0264DB}">
      <dsp:nvSpPr>
        <dsp:cNvPr id="0" name=""/>
        <dsp:cNvSpPr/>
      </dsp:nvSpPr>
      <dsp:spPr>
        <a:xfrm>
          <a:off x="3899706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anose="03000509000000000000" pitchFamily="65" charset="-120"/>
              <a:ea typeface="標楷體" panose="03000509000000000000" pitchFamily="65" charset="-120"/>
            </a:rPr>
            <a:t>天之端</a:t>
          </a:r>
        </a:p>
      </dsp:txBody>
      <dsp:txXfrm>
        <a:off x="3947439" y="50451"/>
        <a:ext cx="2620721" cy="1534246"/>
      </dsp:txXfrm>
    </dsp:sp>
    <dsp:sp modelId="{854A35EA-5716-40EE-88E2-CFE3B562977D}">
      <dsp:nvSpPr>
        <dsp:cNvPr id="0" name=""/>
        <dsp:cNvSpPr/>
      </dsp:nvSpPr>
      <dsp:spPr>
        <a:xfrm>
          <a:off x="6854918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800" kern="1200"/>
        </a:p>
      </dsp:txBody>
      <dsp:txXfrm>
        <a:off x="6854918" y="615490"/>
        <a:ext cx="403082" cy="404168"/>
      </dsp:txXfrm>
    </dsp:sp>
    <dsp:sp modelId="{F9C2448D-4E64-407D-A10D-350C73F265D3}">
      <dsp:nvSpPr>
        <dsp:cNvPr id="0" name=""/>
        <dsp:cNvSpPr/>
      </dsp:nvSpPr>
      <dsp:spPr>
        <a:xfrm>
          <a:off x="7702368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anose="03000509000000000000" pitchFamily="65" charset="-120"/>
              <a:ea typeface="標楷體" panose="03000509000000000000" pitchFamily="65" charset="-120"/>
            </a:rPr>
            <a:t>王之政</a:t>
          </a:r>
        </a:p>
      </dsp:txBody>
      <dsp:txXfrm>
        <a:off x="7750101" y="50451"/>
        <a:ext cx="2620721" cy="1534246"/>
      </dsp:txXfrm>
    </dsp:sp>
    <dsp:sp modelId="{2C4FC6FA-68B6-4DAD-870B-526589C46549}">
      <dsp:nvSpPr>
        <dsp:cNvPr id="0" name=""/>
        <dsp:cNvSpPr/>
      </dsp:nvSpPr>
      <dsp:spPr>
        <a:xfrm rot="5400000">
          <a:off x="8772546" y="1822564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800" kern="1200"/>
        </a:p>
      </dsp:txBody>
      <dsp:txXfrm rot="-5400000">
        <a:off x="8858378" y="1871456"/>
        <a:ext cx="404168" cy="403082"/>
      </dsp:txXfrm>
    </dsp:sp>
    <dsp:sp modelId="{D7FF22FF-319D-46C0-B41B-BCD086957F0E}">
      <dsp:nvSpPr>
        <dsp:cNvPr id="0" name=""/>
        <dsp:cNvSpPr/>
      </dsp:nvSpPr>
      <dsp:spPr>
        <a:xfrm>
          <a:off x="7702368" y="2718906"/>
          <a:ext cx="2716187" cy="1629712"/>
        </a:xfrm>
        <a:prstGeom prst="roundRect">
          <a:avLst>
            <a:gd name="adj" fmla="val 10000"/>
          </a:avLst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anose="03000509000000000000" pitchFamily="65" charset="-120"/>
              <a:ea typeface="標楷體" panose="03000509000000000000" pitchFamily="65" charset="-120"/>
            </a:rPr>
            <a:t>侯即位</a:t>
          </a:r>
        </a:p>
      </dsp:txBody>
      <dsp:txXfrm>
        <a:off x="7750101" y="2766639"/>
        <a:ext cx="2620721" cy="1534246"/>
      </dsp:txXfrm>
    </dsp:sp>
    <dsp:sp modelId="{65FBAAD9-1A15-441D-88F9-921385B62294}">
      <dsp:nvSpPr>
        <dsp:cNvPr id="0" name=""/>
        <dsp:cNvSpPr/>
      </dsp:nvSpPr>
      <dsp:spPr>
        <a:xfrm rot="10800000">
          <a:off x="6887512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800" kern="1200"/>
        </a:p>
      </dsp:txBody>
      <dsp:txXfrm rot="10800000">
        <a:off x="7060261" y="3331678"/>
        <a:ext cx="403082" cy="404168"/>
      </dsp:txXfrm>
    </dsp:sp>
    <dsp:sp modelId="{EA9EC987-1AC3-4465-9917-A302E815D4CB}">
      <dsp:nvSpPr>
        <dsp:cNvPr id="0" name=""/>
        <dsp:cNvSpPr/>
      </dsp:nvSpPr>
      <dsp:spPr>
        <a:xfrm>
          <a:off x="3899706" y="2718906"/>
          <a:ext cx="2716187" cy="1629712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5700" kern="1200" dirty="0">
              <a:latin typeface="標楷體" panose="03000509000000000000" pitchFamily="65" charset="-120"/>
              <a:ea typeface="標楷體" panose="03000509000000000000" pitchFamily="65" charset="-120"/>
            </a:rPr>
            <a:t>境之治</a:t>
          </a:r>
        </a:p>
      </dsp:txBody>
      <dsp:txXfrm>
        <a:off x="3947439" y="2766639"/>
        <a:ext cx="2620721" cy="15342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2E899-79C7-4420-A776-6209858D587B}">
      <dsp:nvSpPr>
        <dsp:cNvPr id="0" name=""/>
        <dsp:cNvSpPr/>
      </dsp:nvSpPr>
      <dsp:spPr>
        <a:xfrm>
          <a:off x="2462026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kern="1200" dirty="0">
              <a:latin typeface="標楷體" panose="03000509000000000000" pitchFamily="65" charset="-120"/>
              <a:ea typeface="標楷體" panose="03000509000000000000" pitchFamily="65" charset="-120"/>
            </a:rPr>
            <a:t>一統</a:t>
          </a:r>
        </a:p>
      </dsp:txBody>
      <dsp:txXfrm>
        <a:off x="2498420" y="37572"/>
        <a:ext cx="2412344" cy="1169778"/>
      </dsp:txXfrm>
    </dsp:sp>
    <dsp:sp modelId="{A74F32C3-1CFC-4EA7-BE9D-4B8984AB046C}">
      <dsp:nvSpPr>
        <dsp:cNvPr id="0" name=""/>
        <dsp:cNvSpPr/>
      </dsp:nvSpPr>
      <dsp:spPr>
        <a:xfrm>
          <a:off x="2710539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C5ADF-034A-48F3-8D5B-1DD38632CD6F}">
      <dsp:nvSpPr>
        <dsp:cNvPr id="0" name=""/>
        <dsp:cNvSpPr/>
      </dsp:nvSpPr>
      <dsp:spPr>
        <a:xfrm>
          <a:off x="2959052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kern="1200" dirty="0">
              <a:latin typeface="標楷體" panose="03000509000000000000" pitchFamily="65" charset="-120"/>
              <a:ea typeface="標楷體" panose="03000509000000000000" pitchFamily="65" charset="-120"/>
            </a:rPr>
            <a:t>智慧</a:t>
          </a:r>
        </a:p>
      </dsp:txBody>
      <dsp:txXfrm>
        <a:off x="2995446" y="1590779"/>
        <a:ext cx="1915317" cy="1169778"/>
      </dsp:txXfrm>
    </dsp:sp>
    <dsp:sp modelId="{A99F306F-7734-4A90-9C63-6EEDD3C8EC02}">
      <dsp:nvSpPr>
        <dsp:cNvPr id="0" name=""/>
        <dsp:cNvSpPr/>
      </dsp:nvSpPr>
      <dsp:spPr>
        <a:xfrm>
          <a:off x="2710539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A05D21-A79B-4AAC-8CA2-53CAC9F395B5}">
      <dsp:nvSpPr>
        <dsp:cNvPr id="0" name=""/>
        <dsp:cNvSpPr/>
      </dsp:nvSpPr>
      <dsp:spPr>
        <a:xfrm>
          <a:off x="2959052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融合</a:t>
          </a:r>
        </a:p>
      </dsp:txBody>
      <dsp:txXfrm>
        <a:off x="2995446" y="3143987"/>
        <a:ext cx="1915317" cy="1169778"/>
      </dsp:txXfrm>
    </dsp:sp>
    <dsp:sp modelId="{7F9B5D7F-B664-4C2F-B040-3FCF32FF222B}">
      <dsp:nvSpPr>
        <dsp:cNvPr id="0" name=""/>
        <dsp:cNvSpPr/>
      </dsp:nvSpPr>
      <dsp:spPr>
        <a:xfrm>
          <a:off x="5568441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kern="1200" dirty="0">
              <a:latin typeface="標楷體" panose="03000509000000000000" pitchFamily="65" charset="-120"/>
              <a:ea typeface="標楷體" panose="03000509000000000000" pitchFamily="65" charset="-120"/>
            </a:rPr>
            <a:t>統一</a:t>
          </a:r>
        </a:p>
      </dsp:txBody>
      <dsp:txXfrm>
        <a:off x="5604835" y="37572"/>
        <a:ext cx="2412344" cy="1169778"/>
      </dsp:txXfrm>
    </dsp:sp>
    <dsp:sp modelId="{5B48E858-19B3-4657-8466-7B4A619F44E2}">
      <dsp:nvSpPr>
        <dsp:cNvPr id="0" name=""/>
        <dsp:cNvSpPr/>
      </dsp:nvSpPr>
      <dsp:spPr>
        <a:xfrm>
          <a:off x="5816954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CD1D3-28F9-425C-9ED1-09FA8D81EE59}">
      <dsp:nvSpPr>
        <dsp:cNvPr id="0" name=""/>
        <dsp:cNvSpPr/>
      </dsp:nvSpPr>
      <dsp:spPr>
        <a:xfrm>
          <a:off x="6065467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kern="12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武力</a:t>
          </a:r>
        </a:p>
      </dsp:txBody>
      <dsp:txXfrm>
        <a:off x="6101861" y="1590779"/>
        <a:ext cx="1915317" cy="1169778"/>
      </dsp:txXfrm>
    </dsp:sp>
    <dsp:sp modelId="{BE81C87B-95F2-4772-AD73-D2BE525D570E}">
      <dsp:nvSpPr>
        <dsp:cNvPr id="0" name=""/>
        <dsp:cNvSpPr/>
      </dsp:nvSpPr>
      <dsp:spPr>
        <a:xfrm>
          <a:off x="5816954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DF403B-E608-4E2E-86F7-39BDF3DB2BEA}">
      <dsp:nvSpPr>
        <dsp:cNvPr id="0" name=""/>
        <dsp:cNvSpPr/>
      </dsp:nvSpPr>
      <dsp:spPr>
        <a:xfrm>
          <a:off x="6065467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kern="1200" dirty="0">
              <a:latin typeface="標楷體" panose="03000509000000000000" pitchFamily="65" charset="-120"/>
              <a:ea typeface="標楷體" panose="03000509000000000000" pitchFamily="65" charset="-120"/>
            </a:rPr>
            <a:t>滅絕</a:t>
          </a:r>
        </a:p>
      </dsp:txBody>
      <dsp:txXfrm>
        <a:off x="6101861" y="3143987"/>
        <a:ext cx="1915317" cy="1169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F4CD9A-5A04-4012-B815-A58A0700B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A82F333-8800-4705-BF5A-DD1460B5B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91E9EA-7B12-47B3-B154-F325989CF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F79E4E-3A2C-4146-9179-50F32CE5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ADBBC2-054F-4498-AE18-56BA34EF2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24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7EFFB4-7888-4FCB-88A4-D0F80BF2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B4B6916-60FA-405B-827E-8C25882D1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84A289-D6C1-44A6-9A5B-0C7AE7005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B73FA4-9660-49CC-B800-B0CE6CCF3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5641EE5-3BA0-4627-8D73-137D1C7C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993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5183D65-2F7F-4118-835E-518ED73C64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651E655-9C30-4BFA-BC1C-03F0255CC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3C9549F-AFF5-47F4-935D-3B9431F0C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19D636-3E59-4192-9EC5-1CF0DDBB9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61AF2A-63D3-4547-B215-246AEEA36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09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10D68B-3849-4C7D-B61A-ECCE96666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C08B47-4C29-4A9D-9FB0-6B5B8F1B2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C3147A-1F85-4D0D-9CDA-9CD9FA442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54F1D9-16A9-44F0-9B97-0FB37AC1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323B69-C8A6-4A27-A17A-B4C794B3C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973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50753C-0688-4406-B316-9086D3E54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756D9DB-821E-43CD-B303-4FFF850EF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4D81367-33FF-40CC-9D0C-1D7D26AA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B2A423-9CF6-41E3-B62A-E6E4A7ACA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DF5B67A-0E59-4DD9-B436-D68351E63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427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ABB801-5521-4A9C-B752-4AA71E45E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2FF43FD-184C-44F8-9DD4-174ED30A33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B95D97F-3EA6-4F5B-B243-39A1EA1D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5FD636-3F16-4F09-B0F9-5DC8E334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63D1EFC-293E-485D-9CBC-F4687E8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1A86837-03DD-4C23-9426-86D8B2D1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56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B07FF8-8EF2-49EC-9A3D-2C6B7E7D0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58B5199-0002-479D-98A7-2EE505137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B916CCC-FE33-4A49-9B76-4AC8F6F76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6FA2A3B-A115-4E2C-BEE1-943FA2922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A9A52C2-0232-4A70-A235-C680C0743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ECD1A67-B407-4F33-8195-688665BC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E4ACAF6-64FF-4FA5-891F-1B7672B33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05C2B9D-6381-424C-965E-2E24D3222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85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7439A4-C954-48C4-AAE5-7B14B21CD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D912CCB-B2B7-4CE6-B697-23E8D7A6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3502858-A940-4BC7-9B2E-E7057F731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0F8B44B-B1D8-464F-8692-69287FC1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25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950D71A-7280-470A-80DD-9F09C8B3B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5C6D7AB-82D0-4EF7-AF57-90F26D3C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BFE4EF2-AFCE-47BD-A59F-36554D1D8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722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9E9161-3F6D-4F6D-880B-B7A595C99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EF75D7-DCC2-40D1-8CDB-24680BD92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F1A82B2-C426-477D-AEFD-BCAC52D7D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E791242-B849-4249-A993-DE02F8F6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E3EDCB1-5CC7-405C-9ADF-793B7EDA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40BBB10-C242-4FE7-8A1A-4CA4D023C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54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0FA04D-9845-41CD-A3B0-7F9A641F9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F5A733C-FF6D-4895-AB5A-F846A7F48B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B490D3D-798A-480C-928D-CC4086EA7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01BDE4E-04D1-41BF-8021-4D7DD5337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6530D55-9391-4E06-8A69-896DBC45B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25C66FA-471B-4ED1-BC58-0244CA92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182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92282AB-CAEC-4709-AE83-373E8C901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CECCDF1-5BA8-4558-A4D1-ED9D444A4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081F18-2385-424F-8A4E-58BB87FB2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88C9E-A0BC-41CA-B732-368EAA98655C}" type="datetimeFigureOut">
              <a:rPr lang="zh-TW" altLang="en-US" smtClean="0"/>
              <a:t>2021/3/8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19FDD1-5025-4B4C-AAF2-AF40D074A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5D5E373-6D5E-46FA-914E-23B6B7640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3251-BB34-402A-877C-1125F650CC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78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text.org/book-of-poetry/z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89FEE9-0259-4748-ACF1-00281ED45A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21</a:t>
            </a:r>
            <a:r>
              <a:rPr lang="zh-TW" altLang="en-US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世紀的春秋大義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E14A600-98A9-41E5-9CB5-F6CDCBF061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879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AFBFD3-BE95-4098-B70C-18216BE2A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《易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繫辭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D07DFB-96F4-4094-B8D6-A5D2806A4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易則易知，簡則易從。易知則有親，易從則有功。有親則可久，有功則可大。                                可久則賢人之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德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，可大則賢人之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業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                        易簡，而天下之理得矣；                                       天下之理得，而成位乎其中矣。</a:t>
            </a:r>
            <a:endParaRPr lang="en-US" altLang="zh-TW" sz="3600" b="0" i="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子曰：「易其至矣乎！」，                                      夫易，聖人所以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崇德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廣業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也。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1898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4F41EC-DCC0-42C8-9F16-A234A92C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《易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繫辭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04390DD-15BE-4E6C-96C6-2B2803B95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夫乾，天下之至健也，德行恆易以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知險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夫坤，天下之至順也，德行恆簡以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知阻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b="0" i="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神農氏沒，黃帝、堯、舜氏作，                               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通其變，使民不倦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神而化之，使民宜之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                    易窮則變，變則通，通則久。                                      是以自天祐之，吉无不利，                                  黃帝、堯、舜</a:t>
            </a:r>
            <a:r>
              <a:rPr lang="zh-TW" altLang="en-US" sz="3600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垂衣裳而天下治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，蓋取諸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乾坤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8453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C5A8E8-9654-43E5-9E07-BD97C8D5F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《春秋》</a:t>
            </a: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屬萬物於一而繫之元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A5809FCB-60C3-4F20-A25D-C1191D7E7B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961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4374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春秋精神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914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未來學先驅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3508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公羊傳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哀公十四年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君子曷為為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                   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撥亂世反諸正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，莫近諸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則未知其為是與？                                                         其諸君子樂道堯舜之道與？                                                末不亦樂乎堯舜之知君子也？                                               制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之義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以俟後聖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                以君子之為，亦有樂乎此也。</a:t>
            </a:r>
            <a:endParaRPr lang="en-US" altLang="zh-TW" sz="36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8084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何休解詁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孔子仰推天命，俯察時變                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却觀未來，豫解無窮                                                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知漢當繼大亂之後                                                       故作撥亂之法以授之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人道浹，王道備，必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止於麟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者                       欲見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撥亂功成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於麟                                                     猶堯舜之隆，鳯皇來儀                                                故麟於周為異                                                             春秋記以為瑞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明大平以瑞應為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效也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0765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F321AA-0FBC-43BF-952C-D0866E3A1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春秋公羊傳註疏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隱公元年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34337B-27E1-4593-8D27-141E37951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於所傳聞之世，見治起於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衰亂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之中，                          用心尚麄觕，故            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內其國而外諸夏，先詳內而後治外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於所聞之世，見治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升平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內諸夏而外夷狄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                                                    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至所見之世，著治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太平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夷狄進至於爵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天下遠近小大若一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用心尤深而詳</a:t>
            </a:r>
          </a:p>
        </p:txBody>
      </p:sp>
    </p:spTree>
    <p:extLst>
      <p:ext uri="{BB962C8B-B14F-4D97-AF65-F5344CB8AC3E}">
        <p14:creationId xmlns:p14="http://schemas.microsoft.com/office/powerpoint/2010/main" val="3873147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E7A4E3-1411-4E18-8100-B6FA4663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</a:t>
            </a:r>
            <a:r>
              <a:rPr lang="zh-TW" altLang="en-US" sz="67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張三世</a:t>
            </a:r>
            <a:br>
              <a:rPr lang="zh-TW" altLang="en-US" dirty="0"/>
            </a:b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4827A213-EFE2-4795-880F-448729D526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3091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6178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大一統非統一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063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的胸襟與態度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一書是孔子所作                                    但是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言簡意賅 寓意萬千                                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經過許多先賢傳承 終至今天                               拿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來看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3500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年前                                印歐野蠻民族滅絕多個人類古文明                           近則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年以來帝國主義的作為                               讓我們對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所主張的                                          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興滅國</a:t>
            </a:r>
            <a:r>
              <a:rPr lang="zh-TW" altLang="en-US" sz="3600" dirty="0">
                <a:latin typeface="新細明體" panose="02020500000000000000" pitchFamily="18" charset="-120"/>
              </a:rPr>
              <a:t>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繼絕世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」的胸襟與態度 更加嚮往 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057873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春秋公羊傳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隱公元年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元年春，王正月。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元年者何？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君之始年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也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（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超新星時代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）。                                     春者何？歲之始也。                                        王者孰謂？謂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也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（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經天緯地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）。                                    曷為先言王而後言正月？王正月也。                             何言乎王正月？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大一統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也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（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元之深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2262220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4B22A-D47D-4BD4-B7ED-312EE3AD6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春秋繁露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深察名號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301D0B-30AE-46EC-B462-0561221EA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深察君號之大意，春中亦有五科：                                     元科、原科、權科、溫科、群科。                                        合此五科，以一言謂之君。君者元也，君者原也。              君者權也，君者溫也，君者群也。是故君意不比於元，則動而失本；動而失本，則所為不立；所為不立，則不效於原，不效於原，則自委舍；自委舍，則化不行。            用權於變，則失中適之宜；失中適之宜，則道不平，            德不溫；道不平，德不溫，則眾不親安；                            眾不親安，則離散不群；離散不群，則不全於君。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0933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301CAA-9939-4888-831A-144F8933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君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E5528880-7B52-4A9E-B8E0-2611C6B9BC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3029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3967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1075F8-EB16-470F-AD53-2847B993C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春秋繁露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深察名號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20D91E2-2CAA-4721-800A-54A74639B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深察王號之大意，其中有五科：                                 皇科、方科、匡科、黃科、往科。                                        合此五科，以一言謂之王。                                 王者皇也，王者方也，王者匡也，王者黃也，王者往也。是故王意不普大而皇，則道不能正直而方；道不能正直而方，則德不能匡運周遍；德不能匡運周遍，則美不能黃；美不能黃，則四方不能往；        四方不能往，則不全於王。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8317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D3ACBC-A6CE-4486-A2B6-D2D8819A4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8A604F50-6EEF-4340-B3D3-899FF4F975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0949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861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君</a:t>
            </a:r>
            <a:r>
              <a:rPr lang="en-US" altLang="zh-TW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r>
              <a:rPr lang="en-US" altLang="zh-TW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之始年</a:t>
            </a:r>
            <a:br>
              <a:rPr lang="en-US" altLang="zh-TW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」之始年，也是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易經．乾卦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現群龍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，无首，吉」以及                             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首出庶物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，萬國咸寧」的新時代                                        「人人皆可以為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堯舜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                                                               「人人皆有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士君子行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                                                「人人皆可成為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文德之王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zh-TW" altLang="en-US" sz="3600" dirty="0"/>
          </a:p>
          <a:p>
            <a:endParaRPr lang="zh-TW" altLang="en-US" sz="36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4727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春秋繁露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俞序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仲尼之作春秋也，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上探正天端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，王公之位，                                            萬物民之所欲，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下明得失，起賢才，以待後聖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                  故引史記，理往事，正是非，見王公。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孔子明得失，見成敗，疾時世之不仁，                      失王道之體，故緣人情，赦小過，                            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傳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又明之曰：「君子辭也。」                             孔子曰：「吾因行事，加吾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王心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焉。」</a:t>
            </a:r>
          </a:p>
        </p:txBody>
      </p:sp>
    </p:spTree>
    <p:extLst>
      <p:ext uri="{BB962C8B-B14F-4D97-AF65-F5344CB8AC3E}">
        <p14:creationId xmlns:p14="http://schemas.microsoft.com/office/powerpoint/2010/main" val="1724992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春秋繁露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俞序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假其位號以正人倫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，因其成敗以明順逆，                       故其所善，則桓文行之而遂，                                  其所惡，則亂國行之終以敗，                                   故始言大惡殺君亡國，終言赦小過，                             是亦始於麤粗，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終於精微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教化流行，德澤大洽，                                        天下之人人有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士君子之行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而少過矣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96539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14F065-6401-45CA-96CB-E0D3E68CB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文：體天地之撰 類萬物之情 通神明之德 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56C69674-2ED6-485E-A32E-20304D71CC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7286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8643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毓老師說公羊．隱公元年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文王，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文德之王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，新王                                  養生之首，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養成萬物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，非周朝的文王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文王，行天德之王，人道之始也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春秋公羊經傳解詁･隱公第一</a:t>
            </a:r>
            <a:r>
              <a:rPr lang="en-US" altLang="zh-TW" sz="3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法其生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，不法其死，                                與后王共之，人道之始也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包括百姓在內，人人皆可以為堯舜</a:t>
            </a:r>
            <a:endParaRPr lang="en-US" altLang="zh-TW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6121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AE35BE-EF8B-4CC6-83DE-569D04EF3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分享大綱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A392D1-3E6F-453A-869F-DF03666A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，孔子作春秋？</a:t>
            </a: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，未來學先驅</a:t>
            </a: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，大一統非統一</a:t>
            </a: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，通三統長智慧</a:t>
            </a: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，譏世卿公天下</a:t>
            </a: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b="0" i="0" dirty="0"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，綜合討論</a:t>
            </a:r>
            <a:endParaRPr lang="zh-TW" altLang="en-US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60235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A02613-F5E5-4205-AACA-FFF5D1FD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大元統</a:t>
            </a:r>
            <a:endParaRPr lang="zh-TW" alt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870B3FB0-61B3-4A47-91C8-EE99F60EBF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1300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毓老師說公羊．隱公元年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中國人的大一統，即大同，                       公天下，天下為公，王者无外，                   大居正，文王之德，（天下一家）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亦即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中庸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所說的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舟車所至，人力所通，                             天之所覆，地之所載，日月所照，              霜露所隊；凡有血氣者，莫不尊親，</a:t>
            </a:r>
          </a:p>
        </p:txBody>
      </p:sp>
    </p:spTree>
    <p:extLst>
      <p:ext uri="{BB962C8B-B14F-4D97-AF65-F5344CB8AC3E}">
        <p14:creationId xmlns:p14="http://schemas.microsoft.com/office/powerpoint/2010/main" val="4231777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毓老師說公羊．隱公元年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亦即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孟子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所說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居天下之廣居，立天下之正位，                                          行天下之大道。                                                         得志與民由之，不得志獨行其道。                                        富貴不能淫，貧賤不能移，威武不能屈。                                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孟子．滕文公下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4249098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5609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5550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通三統長智慧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0703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春秋公羊傳註疏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莊公二十七年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杞伯來朝。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杞，夏后，不稱公者，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黜杞，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新周而故宋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當新王</a:t>
            </a:r>
            <a:r>
              <a:rPr lang="zh-TW" altLang="en-US" sz="36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（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新文王，素王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黜而不稱侯者，方以子貶，起伯為黜。                        說在僖二十三年。</a:t>
            </a:r>
          </a:p>
        </p:txBody>
      </p:sp>
    </p:spTree>
    <p:extLst>
      <p:ext uri="{BB962C8B-B14F-4D97-AF65-F5344CB8AC3E}">
        <p14:creationId xmlns:p14="http://schemas.microsoft.com/office/powerpoint/2010/main" val="12466019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春秋繁露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楚莊王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故必徙居處、更稱號、改正朔、易服色者，                   無他焉，不敢不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順天志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而明白顯也。                              若夫大綱、人倫、道理、政治、教化、                       習俗、文義盡如故，亦何改哉？                              故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王者有改制之名，無易道之實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                           孔子曰：「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無為而治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者，其舜乎！」                             言其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主堯之道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而已。</a:t>
            </a:r>
          </a:p>
        </p:txBody>
      </p:sp>
    </p:spTree>
    <p:extLst>
      <p:ext uri="{BB962C8B-B14F-4D97-AF65-F5344CB8AC3E}">
        <p14:creationId xmlns:p14="http://schemas.microsoft.com/office/powerpoint/2010/main" val="4747232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春秋公羊經傳解詁･隱公第一</a:t>
            </a:r>
            <a:r>
              <a:rPr lang="en-US" altLang="zh-TW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以常録即位 知君之始年 君魯侯隱公也                                        年者十二月之揔號 春秋書十二月稱年是也變一為元                         元者氣也 無形以起 有形以分                                                造起天地 天地之始也                                                       故上無所繫而使春繫之也 不言公                                                 言君之始年者                                                            王者諸侯皆稱君所以</a:t>
            </a:r>
            <a:r>
              <a:rPr lang="zh-TW" altLang="en-US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通其義於王者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惟王者然後</a:t>
            </a:r>
            <a:r>
              <a:rPr lang="zh-TW" altLang="en-US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改元立號                   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春秋</a:t>
            </a:r>
            <a:r>
              <a:rPr lang="zh-TW" altLang="en-US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託新王受命於魯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故因以録即位                                    </a:t>
            </a:r>
            <a:r>
              <a:rPr lang="zh-TW" altLang="en-US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明王者當繼天奉元養成萬物</a:t>
            </a:r>
          </a:p>
        </p:txBody>
      </p:sp>
    </p:spTree>
    <p:extLst>
      <p:ext uri="{BB962C8B-B14F-4D97-AF65-F5344CB8AC3E}">
        <p14:creationId xmlns:p14="http://schemas.microsoft.com/office/powerpoint/2010/main" val="27618941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上通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易經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井卦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：改邑不改井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董仲舒在對漢武帝策時明確指出：孔子曰：</a:t>
            </a:r>
            <a:r>
              <a:rPr lang="zh-TW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亡為而治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者，其舜乎！改正朔，易服色，以</a:t>
            </a:r>
            <a:r>
              <a:rPr lang="zh-TW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順天命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而已；其餘盡循堯道，何更為哉！故</a:t>
            </a:r>
            <a:r>
              <a:rPr lang="zh-TW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王者有改制之名，無變道之實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《白虎通義》亦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云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王者有改道之文，無改道之實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所謂三王禮制的改易只是文飾的不同，以昭示天命的更換，但天不變，道亦不變，不變之道即是</a:t>
            </a:r>
            <a:r>
              <a:rPr lang="zh-TW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以德育民、化民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，改秦之任刑法，只罰不教之虐，而以德教更化。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秦際明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14655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譏世卿公天下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736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孔子作春秋？</a:t>
            </a: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03012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春秋公羊傳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隱公三年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夏，四月辛卯，尹氏卒。                                      尹氏者何？天子之大夫也。                                  其稱尹氏何？貶。曷為貶？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譏世卿，世卿非禮也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                                    外大夫不卒，此何以卒？                                       天王崩，諸侯之主也。</a:t>
            </a:r>
          </a:p>
        </p:txBody>
      </p:sp>
    </p:spTree>
    <p:extLst>
      <p:ext uri="{BB962C8B-B14F-4D97-AF65-F5344CB8AC3E}">
        <p14:creationId xmlns:p14="http://schemas.microsoft.com/office/powerpoint/2010/main" val="31955694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春秋公羊傳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宣公十年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齊崔氏出奔衛。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崔氏者何？齊大夫也。                          其稱崔氏何？貶。曷為貶？  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譏世卿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，世卿非禮也。</a:t>
            </a:r>
          </a:p>
        </p:txBody>
      </p:sp>
    </p:spTree>
    <p:extLst>
      <p:ext uri="{BB962C8B-B14F-4D97-AF65-F5344CB8AC3E}">
        <p14:creationId xmlns:p14="http://schemas.microsoft.com/office/powerpoint/2010/main" val="870350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公天下→為天下得人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CN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云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：世卿，非禮也。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邵公注曰：禮，公卿、大夫、士皆選賢而用之。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上古之世，</a:t>
            </a:r>
            <a:r>
              <a:rPr lang="zh-CN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天子亦是舉其賢，薦于天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</a:t>
            </a:r>
            <a:r>
              <a:rPr lang="zh-CN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人心附之，於是繼之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，非父死子繼。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天子亦非爵稱，職也。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子孫賢，則子孫繼之。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子孫不賢，則賢者繼之。非父所以傳子也！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067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春秋公羊傳註疏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隱公三年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</a:rPr>
              <a:t>禮，公卿大夫、士皆</a:t>
            </a:r>
            <a:r>
              <a:rPr lang="zh-TW" altLang="en-US" sz="39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選賢而用之</a:t>
            </a:r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</a:rPr>
              <a:t>。                            卿大夫任重職大，不當世，為其秉政久，恩德廣大。小人居之，必奪君之威權，故尹氏世，立王子朝；齊崔氏世，弑其君光，君子疾其末則正其本。                 見譏於卒者，亦不可造次無故驅逐，                            必因其遇卒絕之，明君                                             案見勞授償，則眾譽</a:t>
            </a:r>
            <a:r>
              <a:rPr lang="zh-TW" altLang="en-US" sz="39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不能進無功</a:t>
            </a:r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</a:rPr>
              <a:t>；                                        案見惡行誅，則眾讒</a:t>
            </a:r>
            <a:r>
              <a:rPr lang="zh-TW" altLang="en-US" sz="39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不能退無罪</a:t>
            </a:r>
            <a:r>
              <a:rPr lang="zh-TW" altLang="en-US" sz="39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br>
              <a:rPr lang="zh-TW" altLang="en-US" sz="3900" dirty="0"/>
            </a:b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64895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</a:t>
            </a:r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群龍天下</a:t>
            </a:r>
            <a:b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西狩獲麟，非王公獲麟                                           而是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百姓獲麟                                        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隱喻著「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群龍天下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」新時代的來臨                                         正是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易經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乾卦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所主張的                                     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現群龍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无首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吉」                            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首出庶物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，萬國咸寧」                                        以及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春秋繁露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俞序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人人有士君子之行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15919534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公羊傳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哀公十四年</a:t>
            </a:r>
            <a:r>
              <a:rPr lang="en-US" altLang="zh-TW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君子曷為為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                   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撥亂世反諸正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，莫近諸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則未知其為是與？                                                         其諸君子樂道堯舜之道與？                                                末不亦樂乎堯舜之知君子也？                                               制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之義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以俟後聖</a:t>
            </a:r>
            <a:r>
              <a:rPr lang="zh-TW" altLang="en-US"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                                                   以君子之為，亦有樂乎此也。</a:t>
            </a:r>
            <a:endParaRPr lang="en-US" altLang="zh-TW" sz="36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330801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何休解詁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孔子仰推天命，俯察時變                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却觀未來，豫解無窮                                                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知漢當繼大亂之後                                                       故作撥亂之法以授之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人道浹，王道備，必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止於麟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者                       欲見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撥亂功成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於麟                                                     猶堯舜之隆，鳯皇來儀                                                故麟於周為異                                                             春秋記以為瑞   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明大平以瑞應為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效也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05377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9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綜合討論</a:t>
            </a:r>
          </a:p>
        </p:txBody>
      </p:sp>
    </p:spTree>
    <p:extLst>
      <p:ext uri="{BB962C8B-B14F-4D97-AF65-F5344CB8AC3E}">
        <p14:creationId xmlns:p14="http://schemas.microsoft.com/office/powerpoint/2010/main" val="40009950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感謝</a:t>
            </a:r>
          </a:p>
        </p:txBody>
      </p:sp>
      <p:pic>
        <p:nvPicPr>
          <p:cNvPr id="4" name="Picture 2" descr="H:\151230\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7002" y="1799999"/>
            <a:ext cx="5160665" cy="468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811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孟子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離婁下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孟子曰：「王者之迹熄而詩亡，詩亡然後春秋作。晉之乘，楚之檮杌，魯之春秋，一也。                     其事則齊桓、晉文，其文則史。                                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孔子曰：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其義則丘竊取之矣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32701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孟子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滕文公下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「世衰道微，邪說暴行有作，臣弒其君者有之，子弒其父者有之。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孔子懼，作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，天子之事也。是故孔子曰：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知我者其惟春秋乎！罪我者其惟春秋乎！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「昔者禹抑洪水而天下平，周公兼夷狄驅猛獸而百姓寧，                      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孔子成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而亂臣賊子懼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詩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云：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戎狄是膺，荊舒是懲，則莫我敢承。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無父無君，是周公所膺也。我亦欲正人心，息邪說，距詖行，放淫辭，以承三聖者；豈好辯哉？                          予不得已也。能言距楊墨者，聖人之徒也。」</a:t>
            </a:r>
          </a:p>
        </p:txBody>
      </p:sp>
    </p:spTree>
    <p:extLst>
      <p:ext uri="{BB962C8B-B14F-4D97-AF65-F5344CB8AC3E}">
        <p14:creationId xmlns:p14="http://schemas.microsoft.com/office/powerpoint/2010/main" val="3974007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史記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孔子世家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子曰：「弗乎弗乎，君子病沒世而名不稱焉。吾道不行矣，吾何以自見於後世哉？」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乃因史記作春秋，上至隱公，下訖哀公十四年，十二公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。據魯，親周，故殷，運之三代。約其文辭而指博。故吳楚之君自稱王，而春秋貶之曰「子」；踐土之會實召周天子，而春秋諱之曰「天王狩於河陽」：推此類以繩當世。貶損之義，後有王者舉而開之。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春秋之義行，則天下亂臣賊子懼焉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126993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                      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《大易》為歸 《春秋》為用</a:t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毓老師曾說：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中國思想開始於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，含</a:t>
            </a:r>
            <a:r>
              <a:rPr lang="zh-TW" altLang="zh-TW" sz="3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乾坤二性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《大易》和《春秋》皆講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中國之學是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元學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，中國文化是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元文化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元的文化以</a:t>
            </a:r>
            <a:r>
              <a:rPr lang="zh-TW" altLang="zh-TW" sz="3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乾坤資始資生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毓老師以《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公羊春秋》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之微言大義為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《大易》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歸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，貫徹群經。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790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                               </a:t>
            </a:r>
            <a:r>
              <a:rPr lang="zh-TW" altLang="en-US" sz="6700" dirty="0">
                <a:latin typeface="標楷體" pitchFamily="65" charset="-120"/>
                <a:ea typeface="標楷體" pitchFamily="65" charset="-120"/>
              </a:rPr>
              <a:t>元乾坤系統</a:t>
            </a:r>
            <a:br>
              <a:rPr lang="zh-TW" altLang="en-US" sz="6700" dirty="0">
                <a:latin typeface="標楷體" pitchFamily="65" charset="-120"/>
                <a:ea typeface="標楷體" pitchFamily="65" charset="-120"/>
              </a:rPr>
            </a:br>
            <a:endParaRPr lang="zh-TW" altLang="en-US" sz="67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3558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3140</Words>
  <Application>Microsoft Office PowerPoint</Application>
  <PresentationFormat>寬螢幕</PresentationFormat>
  <Paragraphs>141</Paragraphs>
  <Slides>48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48</vt:i4>
      </vt:variant>
    </vt:vector>
  </HeadingPairs>
  <TitlesOfParts>
    <vt:vector size="54" baseType="lpstr">
      <vt:lpstr>新細明體</vt:lpstr>
      <vt:lpstr>標楷體</vt:lpstr>
      <vt:lpstr>Arial</vt:lpstr>
      <vt:lpstr>Calibri</vt:lpstr>
      <vt:lpstr>Calibri Light</vt:lpstr>
      <vt:lpstr>Office 佈景主題</vt:lpstr>
      <vt:lpstr>21世紀的春秋大義</vt:lpstr>
      <vt:lpstr>《春秋》的胸襟與態度 </vt:lpstr>
      <vt:lpstr>分享大綱</vt:lpstr>
      <vt:lpstr>                                            孔子作春秋？ </vt:lpstr>
      <vt:lpstr>《孟子•離婁下》</vt:lpstr>
      <vt:lpstr>《孟子•滕文公下》</vt:lpstr>
      <vt:lpstr>《史記•孔子世家》</vt:lpstr>
      <vt:lpstr>                                                                                          《大易》為歸 《春秋》為用 </vt:lpstr>
      <vt:lpstr>                                                元乾坤系統 </vt:lpstr>
      <vt:lpstr> 《易經‧繫辭》</vt:lpstr>
      <vt:lpstr> 《易經‧繫辭》</vt:lpstr>
      <vt:lpstr>《春秋》屬萬物於一而繫之元</vt:lpstr>
      <vt:lpstr>春秋精神</vt:lpstr>
      <vt:lpstr>未來學先驅</vt:lpstr>
      <vt:lpstr>《春秋‧公羊傳‧哀公十四年》</vt:lpstr>
      <vt:lpstr>《何休解詁》</vt:lpstr>
      <vt:lpstr>《春秋公羊傳註疏‧隱公元年》</vt:lpstr>
      <vt:lpstr>                                                        張三世 </vt:lpstr>
      <vt:lpstr>大一統非統一</vt:lpstr>
      <vt:lpstr>《春秋公羊傳‧隱公元年》</vt:lpstr>
      <vt:lpstr>《春秋繁露‧深察名號》</vt:lpstr>
      <vt:lpstr>君</vt:lpstr>
      <vt:lpstr>《春秋繁露‧深察名號》</vt:lpstr>
      <vt:lpstr>王</vt:lpstr>
      <vt:lpstr>                                                   君(群)之始年 </vt:lpstr>
      <vt:lpstr>《春秋繁露‧俞序》</vt:lpstr>
      <vt:lpstr>《春秋繁露‧俞序》</vt:lpstr>
      <vt:lpstr>文：體天地之撰 類萬物之情 通神明之德 </vt:lpstr>
      <vt:lpstr>《毓老師說公羊．隱公元年》</vt:lpstr>
      <vt:lpstr>大元統</vt:lpstr>
      <vt:lpstr>《毓老師說公羊．隱公元年》</vt:lpstr>
      <vt:lpstr>《毓老師說公羊．隱公元年》</vt:lpstr>
      <vt:lpstr>PowerPoint 簡報</vt:lpstr>
      <vt:lpstr>通三統長智慧</vt:lpstr>
      <vt:lpstr>《春秋公羊傳註疏‧莊公二十七年》</vt:lpstr>
      <vt:lpstr>《春秋繁露•楚莊王》</vt:lpstr>
      <vt:lpstr>《春秋公羊經傳解詁･隱公第一》</vt:lpstr>
      <vt:lpstr>上通《易經•井卦》：改邑不改井</vt:lpstr>
      <vt:lpstr>譏世卿公天下</vt:lpstr>
      <vt:lpstr>《春秋公羊傳•隱公三年》</vt:lpstr>
      <vt:lpstr>《春秋公羊傳•宣公十年》</vt:lpstr>
      <vt:lpstr>公天下→為天下得人</vt:lpstr>
      <vt:lpstr>《春秋公羊傳註疏•隱公三年》</vt:lpstr>
      <vt:lpstr>                                                        群龍天下 </vt:lpstr>
      <vt:lpstr>《春秋‧公羊傳‧哀公十四年》</vt:lpstr>
      <vt:lpstr>《何休解詁》</vt:lpstr>
      <vt:lpstr>PowerPoint 簡報</vt:lpstr>
      <vt:lpstr>感謝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21世紀的春秋大義</dc:title>
  <dc:creator>TW CPMA</dc:creator>
  <cp:lastModifiedBy>TW CPMA</cp:lastModifiedBy>
  <cp:revision>25</cp:revision>
  <dcterms:created xsi:type="dcterms:W3CDTF">2021-03-02T02:11:17Z</dcterms:created>
  <dcterms:modified xsi:type="dcterms:W3CDTF">2021-03-08T02:31:46Z</dcterms:modified>
</cp:coreProperties>
</file>