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48" r:id="rId4"/>
    <p:sldId id="349" r:id="rId5"/>
    <p:sldId id="326" r:id="rId6"/>
    <p:sldId id="300" r:id="rId7"/>
    <p:sldId id="299" r:id="rId8"/>
    <p:sldId id="297" r:id="rId9"/>
    <p:sldId id="298" r:id="rId10"/>
    <p:sldId id="301" r:id="rId11"/>
    <p:sldId id="333" r:id="rId12"/>
    <p:sldId id="296" r:id="rId13"/>
    <p:sldId id="327" r:id="rId14"/>
    <p:sldId id="328" r:id="rId15"/>
    <p:sldId id="329" r:id="rId16"/>
    <p:sldId id="330" r:id="rId17"/>
    <p:sldId id="332" r:id="rId18"/>
    <p:sldId id="339" r:id="rId19"/>
    <p:sldId id="340" r:id="rId20"/>
    <p:sldId id="341" r:id="rId21"/>
    <p:sldId id="331" r:id="rId22"/>
    <p:sldId id="334" r:id="rId23"/>
    <p:sldId id="309" r:id="rId24"/>
    <p:sldId id="257" r:id="rId25"/>
    <p:sldId id="287" r:id="rId26"/>
    <p:sldId id="258" r:id="rId27"/>
    <p:sldId id="288" r:id="rId28"/>
    <p:sldId id="279" r:id="rId29"/>
    <p:sldId id="259" r:id="rId30"/>
    <p:sldId id="280" r:id="rId31"/>
    <p:sldId id="260" r:id="rId32"/>
    <p:sldId id="261" r:id="rId33"/>
    <p:sldId id="262" r:id="rId34"/>
    <p:sldId id="281" r:id="rId35"/>
    <p:sldId id="289" r:id="rId36"/>
    <p:sldId id="302" r:id="rId37"/>
    <p:sldId id="263" r:id="rId38"/>
    <p:sldId id="282" r:id="rId39"/>
    <p:sldId id="264" r:id="rId40"/>
    <p:sldId id="290" r:id="rId41"/>
    <p:sldId id="265" r:id="rId42"/>
    <p:sldId id="291" r:id="rId43"/>
    <p:sldId id="266" r:id="rId44"/>
    <p:sldId id="342" r:id="rId45"/>
    <p:sldId id="343" r:id="rId46"/>
    <p:sldId id="267" r:id="rId47"/>
    <p:sldId id="335" r:id="rId48"/>
    <p:sldId id="310" r:id="rId49"/>
    <p:sldId id="311" r:id="rId50"/>
    <p:sldId id="268" r:id="rId51"/>
    <p:sldId id="283" r:id="rId52"/>
    <p:sldId id="269" r:id="rId53"/>
    <p:sldId id="284" r:id="rId54"/>
    <p:sldId id="270" r:id="rId55"/>
    <p:sldId id="303" r:id="rId56"/>
    <p:sldId id="271" r:id="rId57"/>
    <p:sldId id="304" r:id="rId58"/>
    <p:sldId id="344" r:id="rId59"/>
    <p:sldId id="345" r:id="rId60"/>
    <p:sldId id="272" r:id="rId61"/>
    <p:sldId id="305" r:id="rId62"/>
    <p:sldId id="273" r:id="rId63"/>
    <p:sldId id="307" r:id="rId64"/>
    <p:sldId id="274" r:id="rId65"/>
    <p:sldId id="286" r:id="rId66"/>
    <p:sldId id="308" r:id="rId67"/>
    <p:sldId id="346" r:id="rId68"/>
    <p:sldId id="347" r:id="rId69"/>
    <p:sldId id="275" r:id="rId70"/>
    <p:sldId id="276" r:id="rId71"/>
    <p:sldId id="277" r:id="rId72"/>
    <p:sldId id="312" r:id="rId73"/>
    <p:sldId id="313" r:id="rId74"/>
    <p:sldId id="314" r:id="rId75"/>
    <p:sldId id="315" r:id="rId76"/>
    <p:sldId id="316" r:id="rId77"/>
    <p:sldId id="278" r:id="rId78"/>
    <p:sldId id="292" r:id="rId79"/>
    <p:sldId id="350" r:id="rId80"/>
    <p:sldId id="351" r:id="rId81"/>
    <p:sldId id="295" r:id="rId82"/>
    <p:sldId id="318" r:id="rId83"/>
    <p:sldId id="317" r:id="rId84"/>
    <p:sldId id="319" r:id="rId85"/>
    <p:sldId id="320" r:id="rId86"/>
    <p:sldId id="321" r:id="rId87"/>
    <p:sldId id="322" r:id="rId88"/>
    <p:sldId id="337" r:id="rId89"/>
    <p:sldId id="338" r:id="rId90"/>
    <p:sldId id="323" r:id="rId9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8B537-603F-4990-963E-F75449D7956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DA63812-96DB-442C-A063-7D0DF87298C4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時代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1989066-5907-4F9F-916D-8F24BBA5DA28}" type="parTrans" cxnId="{D179A329-FD12-44E0-9078-2FD16ADDAC91}">
      <dgm:prSet/>
      <dgm:spPr/>
      <dgm:t>
        <a:bodyPr/>
        <a:lstStyle/>
        <a:p>
          <a:endParaRPr lang="zh-TW" altLang="en-US"/>
        </a:p>
      </dgm:t>
    </dgm:pt>
    <dgm:pt modelId="{09516C31-7599-49B1-A69F-A4419B7A583F}" type="sibTrans" cxnId="{D179A329-FD12-44E0-9078-2FD16ADDAC91}">
      <dgm:prSet/>
      <dgm:spPr/>
      <dgm:t>
        <a:bodyPr/>
        <a:lstStyle/>
        <a:p>
          <a:endParaRPr lang="zh-TW" altLang="en-US"/>
        </a:p>
      </dgm:t>
    </dgm:pt>
    <dgm:pt modelId="{4CDF224D-1F6B-4EDF-8AAF-856F1BACABA4}">
      <dgm:prSet phldrT="[文字]"/>
      <dgm:spPr/>
      <dgm:t>
        <a:bodyPr/>
        <a:lstStyle/>
        <a:p>
          <a:r>
            <a:rPr lang="zh-TW" altLang="en-US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領袖</a:t>
          </a:r>
          <a:endParaRPr lang="zh-TW" altLang="en-US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17F52FE-D0F8-42B7-AA42-55A96423674E}" type="parTrans" cxnId="{4A366465-C618-4923-AB1A-AB48D749D4D1}">
      <dgm:prSet/>
      <dgm:spPr/>
      <dgm:t>
        <a:bodyPr/>
        <a:lstStyle/>
        <a:p>
          <a:endParaRPr lang="zh-TW" altLang="en-US"/>
        </a:p>
      </dgm:t>
    </dgm:pt>
    <dgm:pt modelId="{335E87A9-2BD9-4959-94C2-2F37E5A937FB}" type="sibTrans" cxnId="{4A366465-C618-4923-AB1A-AB48D749D4D1}">
      <dgm:prSet/>
      <dgm:spPr/>
      <dgm:t>
        <a:bodyPr/>
        <a:lstStyle/>
        <a:p>
          <a:endParaRPr lang="zh-TW" altLang="en-US"/>
        </a:p>
      </dgm:t>
    </dgm:pt>
    <dgm:pt modelId="{76CAB6C8-BCAA-4B93-9E6D-5A19599AC07C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風氣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642BF6C-675F-443E-8DCF-23EB712A0DA3}" type="parTrans" cxnId="{32E39124-9C15-4203-BE20-C6101CE8D4E3}">
      <dgm:prSet/>
      <dgm:spPr/>
      <dgm:t>
        <a:bodyPr/>
        <a:lstStyle/>
        <a:p>
          <a:endParaRPr lang="zh-TW" altLang="en-US"/>
        </a:p>
      </dgm:t>
    </dgm:pt>
    <dgm:pt modelId="{C79A7793-48B2-4582-BF14-F9E9E1E2A4FC}" type="sibTrans" cxnId="{32E39124-9C15-4203-BE20-C6101CE8D4E3}">
      <dgm:prSet/>
      <dgm:spPr/>
      <dgm:t>
        <a:bodyPr/>
        <a:lstStyle/>
        <a:p>
          <a:endParaRPr lang="zh-TW" altLang="en-US"/>
        </a:p>
      </dgm:t>
    </dgm:pt>
    <dgm:pt modelId="{29003E15-EABD-43CE-87B6-8193C1E83AC8}">
      <dgm:prSet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民心</a:t>
          </a:r>
          <a:endParaRPr lang="zh-TW" altLang="en-US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638770A-B4D2-470B-927C-D8821A19EFE2}" type="parTrans" cxnId="{64BB14FE-37F9-45F8-B2B2-4C24C18D67C9}">
      <dgm:prSet/>
      <dgm:spPr/>
      <dgm:t>
        <a:bodyPr/>
        <a:lstStyle/>
        <a:p>
          <a:endParaRPr lang="zh-TW" altLang="en-US"/>
        </a:p>
      </dgm:t>
    </dgm:pt>
    <dgm:pt modelId="{0961A38B-C220-46AC-856B-045CA0671727}" type="sibTrans" cxnId="{64BB14FE-37F9-45F8-B2B2-4C24C18D67C9}">
      <dgm:prSet/>
      <dgm:spPr/>
      <dgm:t>
        <a:bodyPr/>
        <a:lstStyle/>
        <a:p>
          <a:endParaRPr lang="zh-TW" altLang="en-US"/>
        </a:p>
      </dgm:t>
    </dgm:pt>
    <dgm:pt modelId="{B674698D-E50F-49C0-AB95-3849F1B848DC}">
      <dgm:prSet/>
      <dgm:spPr/>
      <dgm:t>
        <a:bodyPr/>
        <a:lstStyle/>
        <a:p>
          <a:r>
            <a:rPr lang="zh-TW" altLang="en-US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價值</a:t>
          </a:r>
          <a:endParaRPr lang="zh-TW" altLang="en-US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B912B5F-123A-42B3-BC13-46CCBE56A5CF}" type="parTrans" cxnId="{A9C7AE4B-DEED-4279-A3F3-350AF49E8941}">
      <dgm:prSet/>
      <dgm:spPr/>
      <dgm:t>
        <a:bodyPr/>
        <a:lstStyle/>
        <a:p>
          <a:endParaRPr lang="zh-TW" altLang="en-US"/>
        </a:p>
      </dgm:t>
    </dgm:pt>
    <dgm:pt modelId="{3A24DC76-EC63-401C-ABA6-43CD083FA7A7}" type="sibTrans" cxnId="{A9C7AE4B-DEED-4279-A3F3-350AF49E8941}">
      <dgm:prSet/>
      <dgm:spPr/>
      <dgm:t>
        <a:bodyPr/>
        <a:lstStyle/>
        <a:p>
          <a:endParaRPr lang="zh-TW" altLang="en-US"/>
        </a:p>
      </dgm:t>
    </dgm:pt>
    <dgm:pt modelId="{37427B59-E54E-4026-A0AE-83E11A78D1A1}">
      <dgm:prSet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信念</a:t>
          </a:r>
          <a:endParaRPr lang="zh-TW" altLang="en-US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D9764B5-657A-4248-A2EC-45B0EE66FF83}" type="parTrans" cxnId="{249FA673-3693-439D-80F5-6E2FC400EB24}">
      <dgm:prSet/>
      <dgm:spPr/>
      <dgm:t>
        <a:bodyPr/>
        <a:lstStyle/>
        <a:p>
          <a:endParaRPr lang="zh-TW" altLang="en-US"/>
        </a:p>
      </dgm:t>
    </dgm:pt>
    <dgm:pt modelId="{1FC49747-ACC4-4B57-96A5-8051C83C8CBB}" type="sibTrans" cxnId="{249FA673-3693-439D-80F5-6E2FC400EB24}">
      <dgm:prSet/>
      <dgm:spPr/>
      <dgm:t>
        <a:bodyPr/>
        <a:lstStyle/>
        <a:p>
          <a:endParaRPr lang="zh-TW" altLang="en-US"/>
        </a:p>
      </dgm:t>
    </dgm:pt>
    <dgm:pt modelId="{979FB588-232C-49F4-827D-EE5C8897FF34}" type="pres">
      <dgm:prSet presAssocID="{1EB8B537-603F-4990-963E-F75449D7956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D5B8E27-E0CD-4C42-AEDB-A43DA0143C8A}" type="pres">
      <dgm:prSet presAssocID="{BDA63812-96DB-442C-A063-7D0DF87298C4}" presName="circ1" presStyleLbl="vennNode1" presStyleIdx="0" presStyleCnt="6"/>
      <dgm:spPr/>
    </dgm:pt>
    <dgm:pt modelId="{1A62B36A-CAB7-4134-9D3D-64BF772558FE}" type="pres">
      <dgm:prSet presAssocID="{BDA63812-96DB-442C-A063-7D0DF87298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D82D46-4CA9-44A5-847B-0AB0D45E2926}" type="pres">
      <dgm:prSet presAssocID="{4CDF224D-1F6B-4EDF-8AAF-856F1BACABA4}" presName="circ2" presStyleLbl="vennNode1" presStyleIdx="1" presStyleCnt="6"/>
      <dgm:spPr/>
    </dgm:pt>
    <dgm:pt modelId="{FB5DA2D6-6967-4F0A-9C61-723B1FA393FB}" type="pres">
      <dgm:prSet presAssocID="{4CDF224D-1F6B-4EDF-8AAF-856F1BACABA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480525-4A49-484E-9503-7D3F950ABD4C}" type="pres">
      <dgm:prSet presAssocID="{76CAB6C8-BCAA-4B93-9E6D-5A19599AC07C}" presName="circ3" presStyleLbl="vennNode1" presStyleIdx="2" presStyleCnt="6"/>
      <dgm:spPr/>
    </dgm:pt>
    <dgm:pt modelId="{096C4C6F-CACF-4BDD-A099-A8E1C73692AC}" type="pres">
      <dgm:prSet presAssocID="{76CAB6C8-BCAA-4B93-9E6D-5A19599AC07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2C4B4E-3CE0-438D-89F9-A46E3FEB5454}" type="pres">
      <dgm:prSet presAssocID="{29003E15-EABD-43CE-87B6-8193C1E83AC8}" presName="circ4" presStyleLbl="vennNode1" presStyleIdx="3" presStyleCnt="6"/>
      <dgm:spPr/>
    </dgm:pt>
    <dgm:pt modelId="{1ADEC535-1D93-4AA9-9692-169A8B843F1F}" type="pres">
      <dgm:prSet presAssocID="{29003E15-EABD-43CE-87B6-8193C1E83AC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7412FF-6DA4-4795-BB69-7540E64D522B}" type="pres">
      <dgm:prSet presAssocID="{B674698D-E50F-49C0-AB95-3849F1B848DC}" presName="circ5" presStyleLbl="vennNode1" presStyleIdx="4" presStyleCnt="6"/>
      <dgm:spPr/>
    </dgm:pt>
    <dgm:pt modelId="{BB043080-7350-48FA-BD97-F47365931142}" type="pres">
      <dgm:prSet presAssocID="{B674698D-E50F-49C0-AB95-3849F1B848D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E8B5A4-5DBB-4BEA-8B06-07A7918730F9}" type="pres">
      <dgm:prSet presAssocID="{37427B59-E54E-4026-A0AE-83E11A78D1A1}" presName="circ6" presStyleLbl="vennNode1" presStyleIdx="5" presStyleCnt="6"/>
      <dgm:spPr/>
    </dgm:pt>
    <dgm:pt modelId="{EEB0BF4C-7E5A-498F-80F1-9FEE6E328172}" type="pres">
      <dgm:prSet presAssocID="{37427B59-E54E-4026-A0AE-83E11A78D1A1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49FA673-3693-439D-80F5-6E2FC400EB24}" srcId="{1EB8B537-603F-4990-963E-F75449D79568}" destId="{37427B59-E54E-4026-A0AE-83E11A78D1A1}" srcOrd="5" destOrd="0" parTransId="{3D9764B5-657A-4248-A2EC-45B0EE66FF83}" sibTransId="{1FC49747-ACC4-4B57-96A5-8051C83C8CBB}"/>
    <dgm:cxn modelId="{61EFDD33-A033-45C6-9314-667BDB9A359C}" type="presOf" srcId="{4CDF224D-1F6B-4EDF-8AAF-856F1BACABA4}" destId="{FB5DA2D6-6967-4F0A-9C61-723B1FA393FB}" srcOrd="0" destOrd="0" presId="urn:microsoft.com/office/officeart/2005/8/layout/venn1"/>
    <dgm:cxn modelId="{C64C7C75-3F6E-4911-B0DE-BB83CD59DEAE}" type="presOf" srcId="{76CAB6C8-BCAA-4B93-9E6D-5A19599AC07C}" destId="{096C4C6F-CACF-4BDD-A099-A8E1C73692AC}" srcOrd="0" destOrd="0" presId="urn:microsoft.com/office/officeart/2005/8/layout/venn1"/>
    <dgm:cxn modelId="{4747D678-D25F-4B14-AB0B-FB8DB3E58703}" type="presOf" srcId="{37427B59-E54E-4026-A0AE-83E11A78D1A1}" destId="{EEB0BF4C-7E5A-498F-80F1-9FEE6E328172}" srcOrd="0" destOrd="0" presId="urn:microsoft.com/office/officeart/2005/8/layout/venn1"/>
    <dgm:cxn modelId="{AAA9E2D5-98B0-479B-B840-7D257053F47C}" type="presOf" srcId="{29003E15-EABD-43CE-87B6-8193C1E83AC8}" destId="{1ADEC535-1D93-4AA9-9692-169A8B843F1F}" srcOrd="0" destOrd="0" presId="urn:microsoft.com/office/officeart/2005/8/layout/venn1"/>
    <dgm:cxn modelId="{A9C7AE4B-DEED-4279-A3F3-350AF49E8941}" srcId="{1EB8B537-603F-4990-963E-F75449D79568}" destId="{B674698D-E50F-49C0-AB95-3849F1B848DC}" srcOrd="4" destOrd="0" parTransId="{9B912B5F-123A-42B3-BC13-46CCBE56A5CF}" sibTransId="{3A24DC76-EC63-401C-ABA6-43CD083FA7A7}"/>
    <dgm:cxn modelId="{D179A329-FD12-44E0-9078-2FD16ADDAC91}" srcId="{1EB8B537-603F-4990-963E-F75449D79568}" destId="{BDA63812-96DB-442C-A063-7D0DF87298C4}" srcOrd="0" destOrd="0" parTransId="{01989066-5907-4F9F-916D-8F24BBA5DA28}" sibTransId="{09516C31-7599-49B1-A69F-A4419B7A583F}"/>
    <dgm:cxn modelId="{64BB14FE-37F9-45F8-B2B2-4C24C18D67C9}" srcId="{1EB8B537-603F-4990-963E-F75449D79568}" destId="{29003E15-EABD-43CE-87B6-8193C1E83AC8}" srcOrd="3" destOrd="0" parTransId="{5638770A-B4D2-470B-927C-D8821A19EFE2}" sibTransId="{0961A38B-C220-46AC-856B-045CA0671727}"/>
    <dgm:cxn modelId="{899FB1A2-6524-42BA-A49C-7E211100A5A1}" type="presOf" srcId="{1EB8B537-603F-4990-963E-F75449D79568}" destId="{979FB588-232C-49F4-827D-EE5C8897FF34}" srcOrd="0" destOrd="0" presId="urn:microsoft.com/office/officeart/2005/8/layout/venn1"/>
    <dgm:cxn modelId="{52FF8571-4744-4C60-8750-C5C3802A52C9}" type="presOf" srcId="{B674698D-E50F-49C0-AB95-3849F1B848DC}" destId="{BB043080-7350-48FA-BD97-F47365931142}" srcOrd="0" destOrd="0" presId="urn:microsoft.com/office/officeart/2005/8/layout/venn1"/>
    <dgm:cxn modelId="{32E39124-9C15-4203-BE20-C6101CE8D4E3}" srcId="{1EB8B537-603F-4990-963E-F75449D79568}" destId="{76CAB6C8-BCAA-4B93-9E6D-5A19599AC07C}" srcOrd="2" destOrd="0" parTransId="{D642BF6C-675F-443E-8DCF-23EB712A0DA3}" sibTransId="{C79A7793-48B2-4582-BF14-F9E9E1E2A4FC}"/>
    <dgm:cxn modelId="{B8BC07D7-C0B1-4D96-9D6E-A88F9629FF4D}" type="presOf" srcId="{BDA63812-96DB-442C-A063-7D0DF87298C4}" destId="{1A62B36A-CAB7-4134-9D3D-64BF772558FE}" srcOrd="0" destOrd="0" presId="urn:microsoft.com/office/officeart/2005/8/layout/venn1"/>
    <dgm:cxn modelId="{4A366465-C618-4923-AB1A-AB48D749D4D1}" srcId="{1EB8B537-603F-4990-963E-F75449D79568}" destId="{4CDF224D-1F6B-4EDF-8AAF-856F1BACABA4}" srcOrd="1" destOrd="0" parTransId="{C17F52FE-D0F8-42B7-AA42-55A96423674E}" sibTransId="{335E87A9-2BD9-4959-94C2-2F37E5A937FB}"/>
    <dgm:cxn modelId="{A264CE08-DB4B-4924-8A29-CF928E3E54E9}" type="presParOf" srcId="{979FB588-232C-49F4-827D-EE5C8897FF34}" destId="{8D5B8E27-E0CD-4C42-AEDB-A43DA0143C8A}" srcOrd="0" destOrd="0" presId="urn:microsoft.com/office/officeart/2005/8/layout/venn1"/>
    <dgm:cxn modelId="{FC8A83EB-EB74-4611-B4A9-20EE9DAB46C1}" type="presParOf" srcId="{979FB588-232C-49F4-827D-EE5C8897FF34}" destId="{1A62B36A-CAB7-4134-9D3D-64BF772558FE}" srcOrd="1" destOrd="0" presId="urn:microsoft.com/office/officeart/2005/8/layout/venn1"/>
    <dgm:cxn modelId="{EEEE5ABB-6F76-4203-B02D-AF237738EA5A}" type="presParOf" srcId="{979FB588-232C-49F4-827D-EE5C8897FF34}" destId="{22D82D46-4CA9-44A5-847B-0AB0D45E2926}" srcOrd="2" destOrd="0" presId="urn:microsoft.com/office/officeart/2005/8/layout/venn1"/>
    <dgm:cxn modelId="{5B2A44B7-72FF-4D8F-B98C-55B2E567D654}" type="presParOf" srcId="{979FB588-232C-49F4-827D-EE5C8897FF34}" destId="{FB5DA2D6-6967-4F0A-9C61-723B1FA393FB}" srcOrd="3" destOrd="0" presId="urn:microsoft.com/office/officeart/2005/8/layout/venn1"/>
    <dgm:cxn modelId="{3AB25E02-CECA-4459-BC1F-2A5296C64C8E}" type="presParOf" srcId="{979FB588-232C-49F4-827D-EE5C8897FF34}" destId="{92480525-4A49-484E-9503-7D3F950ABD4C}" srcOrd="4" destOrd="0" presId="urn:microsoft.com/office/officeart/2005/8/layout/venn1"/>
    <dgm:cxn modelId="{D98BD8E4-1240-47C2-9282-25DCF6EE3525}" type="presParOf" srcId="{979FB588-232C-49F4-827D-EE5C8897FF34}" destId="{096C4C6F-CACF-4BDD-A099-A8E1C73692AC}" srcOrd="5" destOrd="0" presId="urn:microsoft.com/office/officeart/2005/8/layout/venn1"/>
    <dgm:cxn modelId="{38F9F858-6799-4F60-A1AD-F2D100BB667E}" type="presParOf" srcId="{979FB588-232C-49F4-827D-EE5C8897FF34}" destId="{992C4B4E-3CE0-438D-89F9-A46E3FEB5454}" srcOrd="6" destOrd="0" presId="urn:microsoft.com/office/officeart/2005/8/layout/venn1"/>
    <dgm:cxn modelId="{550CED72-B8AC-499B-B25F-69C9A318665A}" type="presParOf" srcId="{979FB588-232C-49F4-827D-EE5C8897FF34}" destId="{1ADEC535-1D93-4AA9-9692-169A8B843F1F}" srcOrd="7" destOrd="0" presId="urn:microsoft.com/office/officeart/2005/8/layout/venn1"/>
    <dgm:cxn modelId="{5AAE8F41-1A4F-49B3-8109-321BEA202F0E}" type="presParOf" srcId="{979FB588-232C-49F4-827D-EE5C8897FF34}" destId="{327412FF-6DA4-4795-BB69-7540E64D522B}" srcOrd="8" destOrd="0" presId="urn:microsoft.com/office/officeart/2005/8/layout/venn1"/>
    <dgm:cxn modelId="{D15C4EF7-8D38-4045-AF3C-18C1D4740967}" type="presParOf" srcId="{979FB588-232C-49F4-827D-EE5C8897FF34}" destId="{BB043080-7350-48FA-BD97-F47365931142}" srcOrd="9" destOrd="0" presId="urn:microsoft.com/office/officeart/2005/8/layout/venn1"/>
    <dgm:cxn modelId="{08BDE573-3FAA-49BE-9504-3E6D81770D03}" type="presParOf" srcId="{979FB588-232C-49F4-827D-EE5C8897FF34}" destId="{F4E8B5A4-5DBB-4BEA-8B06-07A7918730F9}" srcOrd="10" destOrd="0" presId="urn:microsoft.com/office/officeart/2005/8/layout/venn1"/>
    <dgm:cxn modelId="{0E1040F7-1BC9-416E-B979-9D3FBF82F17D}" type="presParOf" srcId="{979FB588-232C-49F4-827D-EE5C8897FF34}" destId="{EEB0BF4C-7E5A-498F-80F1-9FEE6E32817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CAA2C-5AC1-427F-A695-32F9CB5372C4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A742D82-FC8E-4227-AA56-3A8322E4DFB0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大哉乾元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D263158-4E80-46D2-B0C6-B3D248C599CF}" type="parTrans" cxnId="{E62FF2DE-29F4-4C37-A0FE-325B57A54681}">
      <dgm:prSet/>
      <dgm:spPr/>
      <dgm:t>
        <a:bodyPr/>
        <a:lstStyle/>
        <a:p>
          <a:endParaRPr lang="zh-TW" altLang="en-US"/>
        </a:p>
      </dgm:t>
    </dgm:pt>
    <dgm:pt modelId="{635AF2AB-5A68-49DA-AE49-39F6E1C48E9E}" type="sibTrans" cxnId="{E62FF2DE-29F4-4C37-A0FE-325B57A54681}">
      <dgm:prSet/>
      <dgm:spPr/>
      <dgm:t>
        <a:bodyPr/>
        <a:lstStyle/>
        <a:p>
          <a:endParaRPr lang="zh-TW" altLang="en-US"/>
        </a:p>
      </dgm:t>
    </dgm:pt>
    <dgm:pt modelId="{1E8C9792-AB60-4E70-B958-A695171F987A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大哉乾乎 剛健中正純粹精也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9568AD9-83F4-4E84-A3E4-6AECFA5E44DA}" type="parTrans" cxnId="{9A0E165E-BA45-46C8-B6C2-79D1E1DBE048}">
      <dgm:prSet/>
      <dgm:spPr/>
      <dgm:t>
        <a:bodyPr/>
        <a:lstStyle/>
        <a:p>
          <a:endParaRPr lang="zh-TW" altLang="en-US"/>
        </a:p>
      </dgm:t>
    </dgm:pt>
    <dgm:pt modelId="{F38F69AA-FD17-410B-9F26-156430733CC1}" type="sibTrans" cxnId="{9A0E165E-BA45-46C8-B6C2-79D1E1DBE048}">
      <dgm:prSet/>
      <dgm:spPr/>
      <dgm:t>
        <a:bodyPr/>
        <a:lstStyle/>
        <a:p>
          <a:endParaRPr lang="zh-TW" altLang="en-US"/>
        </a:p>
      </dgm:t>
    </dgm:pt>
    <dgm:pt modelId="{5DC5641E-BF42-4B77-9ECA-F313A24A8FDC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能以美利利天下 不言所利 大矣哉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1E485A6-D4F6-4251-9BDB-969A63545890}" type="parTrans" cxnId="{61E5D249-E0B1-411B-8E34-F8BBA83DC560}">
      <dgm:prSet/>
      <dgm:spPr/>
      <dgm:t>
        <a:bodyPr/>
        <a:lstStyle/>
        <a:p>
          <a:endParaRPr lang="zh-TW" altLang="en-US"/>
        </a:p>
      </dgm:t>
    </dgm:pt>
    <dgm:pt modelId="{5DC113A0-B6AE-4861-BFE7-608CD7D4AAD9}" type="sibTrans" cxnId="{61E5D249-E0B1-411B-8E34-F8BBA83DC560}">
      <dgm:prSet/>
      <dgm:spPr/>
      <dgm:t>
        <a:bodyPr/>
        <a:lstStyle/>
        <a:p>
          <a:endParaRPr lang="zh-TW" altLang="en-US"/>
        </a:p>
      </dgm:t>
    </dgm:pt>
    <dgm:pt modelId="{1F6F33FF-7D29-41B3-BAEA-C073DBB8D7C4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至哉坤元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CDE3387-8F1A-4CAC-8E75-E9103EFB758D}" type="parTrans" cxnId="{DF064152-60DE-42A6-8897-D039D6C15126}">
      <dgm:prSet/>
      <dgm:spPr/>
      <dgm:t>
        <a:bodyPr/>
        <a:lstStyle/>
        <a:p>
          <a:endParaRPr lang="zh-TW" altLang="en-US"/>
        </a:p>
      </dgm:t>
    </dgm:pt>
    <dgm:pt modelId="{6AA193E8-AEB7-4FB9-8A16-8DC6BAA5764D}" type="sibTrans" cxnId="{DF064152-60DE-42A6-8897-D039D6C15126}">
      <dgm:prSet/>
      <dgm:spPr/>
      <dgm:t>
        <a:bodyPr/>
        <a:lstStyle/>
        <a:p>
          <a:endParaRPr lang="zh-TW" altLang="en-US"/>
        </a:p>
      </dgm:t>
    </dgm:pt>
    <dgm:pt modelId="{17CB4194-015F-45C4-9FDB-128DE769C36A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黃中通理 正位居體 美在其中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51C7758-4AFF-412D-A20D-0DFF32DF1473}" type="parTrans" cxnId="{09B194C4-821A-4D0B-B427-6F02C4C5ABA4}">
      <dgm:prSet/>
      <dgm:spPr/>
      <dgm:t>
        <a:bodyPr/>
        <a:lstStyle/>
        <a:p>
          <a:endParaRPr lang="zh-TW" altLang="en-US"/>
        </a:p>
      </dgm:t>
    </dgm:pt>
    <dgm:pt modelId="{5197B16B-C951-40EB-A483-32BCC3241E0D}" type="sibTrans" cxnId="{09B194C4-821A-4D0B-B427-6F02C4C5ABA4}">
      <dgm:prSet/>
      <dgm:spPr/>
      <dgm:t>
        <a:bodyPr/>
        <a:lstStyle/>
        <a:p>
          <a:endParaRPr lang="zh-TW" altLang="en-US"/>
        </a:p>
      </dgm:t>
    </dgm:pt>
    <dgm:pt modelId="{4CBC8B19-0CE9-41EA-9926-6C4672D1F041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暢於四肢 發於事業 美之至也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946878D-9F88-4CA1-80BD-2AD7FFA345FD}" type="parTrans" cxnId="{B60122EB-BB84-41A6-8847-5E4E8B5032A6}">
      <dgm:prSet/>
      <dgm:spPr/>
      <dgm:t>
        <a:bodyPr/>
        <a:lstStyle/>
        <a:p>
          <a:endParaRPr lang="zh-TW" altLang="en-US"/>
        </a:p>
      </dgm:t>
    </dgm:pt>
    <dgm:pt modelId="{1715D824-1884-4378-B1B8-0E6CF7828417}" type="sibTrans" cxnId="{B60122EB-BB84-41A6-8847-5E4E8B5032A6}">
      <dgm:prSet/>
      <dgm:spPr/>
      <dgm:t>
        <a:bodyPr/>
        <a:lstStyle/>
        <a:p>
          <a:endParaRPr lang="zh-TW" altLang="en-US"/>
        </a:p>
      </dgm:t>
    </dgm:pt>
    <dgm:pt modelId="{7B015506-26C5-449C-921D-6D964A28FA2C}">
      <dgm:prSet phldrT="[文字]"/>
      <dgm:spPr/>
      <dgm:t>
        <a:bodyPr/>
        <a:lstStyle/>
        <a:p>
          <a:r>
            <a:rPr lang="zh-TW" altLang="en-US" b="0" i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損上益下，民說无疆，自上下下，其道大光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F1B25A-749A-47B8-9D16-80C79C943CE8}" type="parTrans" cxnId="{E5D7C446-52CC-4526-8AED-41C431C3B69D}">
      <dgm:prSet/>
      <dgm:spPr/>
      <dgm:t>
        <a:bodyPr/>
        <a:lstStyle/>
        <a:p>
          <a:endParaRPr lang="zh-TW" altLang="en-US"/>
        </a:p>
      </dgm:t>
    </dgm:pt>
    <dgm:pt modelId="{9A1F67EF-F47E-46A0-AE83-478C9997D551}" type="sibTrans" cxnId="{E5D7C446-52CC-4526-8AED-41C431C3B69D}">
      <dgm:prSet/>
      <dgm:spPr/>
      <dgm:t>
        <a:bodyPr/>
        <a:lstStyle/>
        <a:p>
          <a:endParaRPr lang="zh-TW" altLang="en-US"/>
        </a:p>
      </dgm:t>
    </dgm:pt>
    <dgm:pt modelId="{CF610159-8F0C-4F9E-A468-B78DD9B3F4CE}">
      <dgm:prSet phldrT="[文字]"/>
      <dgm:spPr/>
      <dgm:t>
        <a:bodyPr/>
        <a:lstStyle/>
        <a:p>
          <a:r>
            <a:rPr lang="zh-TW" altLang="en-US" b="0" i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益動而巽，日進无疆。凡益之道，與時偕行。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70BC0E-7697-4D85-A5EA-44B2CE089CB1}" type="parTrans" cxnId="{6413F3E2-2E2E-4688-9245-AA74EF65EFF7}">
      <dgm:prSet/>
      <dgm:spPr/>
      <dgm:t>
        <a:bodyPr/>
        <a:lstStyle/>
        <a:p>
          <a:endParaRPr lang="zh-TW" altLang="en-US"/>
        </a:p>
      </dgm:t>
    </dgm:pt>
    <dgm:pt modelId="{360C4A63-FE46-4569-AA2F-D0AF9895052F}" type="sibTrans" cxnId="{6413F3E2-2E2E-4688-9245-AA74EF65EFF7}">
      <dgm:prSet/>
      <dgm:spPr/>
      <dgm:t>
        <a:bodyPr/>
        <a:lstStyle/>
        <a:p>
          <a:endParaRPr lang="zh-TW" altLang="en-US"/>
        </a:p>
      </dgm:t>
    </dgm:pt>
    <dgm:pt modelId="{CB394A91-D778-4B39-88E0-C94ECAF7A3FE}">
      <dgm:prSet phldrT="[文字]"/>
      <dgm:spPr/>
      <dgm:t>
        <a:bodyPr/>
        <a:lstStyle/>
        <a:p>
          <a:r>
            <a:rPr lang="zh-TW" altLang="en-US" b="0" i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有孚惠心，勿問之矣。惠我德，大得志也。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D0CF440-1895-4FCC-A9EF-626DF3B6F8E7}" type="parTrans" cxnId="{982A6933-1904-47EC-AB07-76E5EC234559}">
      <dgm:prSet/>
      <dgm:spPr/>
      <dgm:t>
        <a:bodyPr/>
        <a:lstStyle/>
        <a:p>
          <a:endParaRPr lang="zh-TW" altLang="en-US"/>
        </a:p>
      </dgm:t>
    </dgm:pt>
    <dgm:pt modelId="{1A4F0B1C-3CAD-4D7D-B3F1-4E1ADEE5BB8E}" type="sibTrans" cxnId="{982A6933-1904-47EC-AB07-76E5EC234559}">
      <dgm:prSet/>
      <dgm:spPr/>
      <dgm:t>
        <a:bodyPr/>
        <a:lstStyle/>
        <a:p>
          <a:endParaRPr lang="zh-TW" altLang="en-US"/>
        </a:p>
      </dgm:t>
    </dgm:pt>
    <dgm:pt modelId="{8C58F5D4-A2FE-4BE9-825D-4B387C19BC82}" type="pres">
      <dgm:prSet presAssocID="{406CAA2C-5AC1-427F-A695-32F9CB5372C4}" presName="linear" presStyleCnt="0">
        <dgm:presLayoutVars>
          <dgm:dir/>
          <dgm:resizeHandles val="exact"/>
        </dgm:presLayoutVars>
      </dgm:prSet>
      <dgm:spPr/>
    </dgm:pt>
    <dgm:pt modelId="{6CFE945F-D6AD-40FE-88FA-6741E9E02710}" type="pres">
      <dgm:prSet presAssocID="{CA742D82-FC8E-4227-AA56-3A8322E4DFB0}" presName="comp" presStyleCnt="0"/>
      <dgm:spPr/>
    </dgm:pt>
    <dgm:pt modelId="{6615D04C-941C-45EC-8672-E1C4BC1E1974}" type="pres">
      <dgm:prSet presAssocID="{CA742D82-FC8E-4227-AA56-3A8322E4DFB0}" presName="box" presStyleLbl="node1" presStyleIdx="0" presStyleCnt="3"/>
      <dgm:spPr/>
    </dgm:pt>
    <dgm:pt modelId="{0555F7D5-2F61-475B-9672-FBC63DC4C119}" type="pres">
      <dgm:prSet presAssocID="{CA742D82-FC8E-4227-AA56-3A8322E4DFB0}" presName="img" presStyleLbl="fgImgPlace1" presStyleIdx="0" presStyleCnt="3"/>
      <dgm:spPr/>
    </dgm:pt>
    <dgm:pt modelId="{F57EB4DF-ED39-4E5E-87F1-DF36070BA786}" type="pres">
      <dgm:prSet presAssocID="{CA742D82-FC8E-4227-AA56-3A8322E4DFB0}" presName="text" presStyleLbl="node1" presStyleIdx="0" presStyleCnt="3">
        <dgm:presLayoutVars>
          <dgm:bulletEnabled val="1"/>
        </dgm:presLayoutVars>
      </dgm:prSet>
      <dgm:spPr/>
    </dgm:pt>
    <dgm:pt modelId="{0C960823-BCB7-47A3-B337-55307A0A559E}" type="pres">
      <dgm:prSet presAssocID="{635AF2AB-5A68-49DA-AE49-39F6E1C48E9E}" presName="spacer" presStyleCnt="0"/>
      <dgm:spPr/>
    </dgm:pt>
    <dgm:pt modelId="{ACC4CC9F-E068-4193-9860-56B25D2B6466}" type="pres">
      <dgm:prSet presAssocID="{1F6F33FF-7D29-41B3-BAEA-C073DBB8D7C4}" presName="comp" presStyleCnt="0"/>
      <dgm:spPr/>
    </dgm:pt>
    <dgm:pt modelId="{B22BA8AB-781A-4896-9333-88727C99BEBA}" type="pres">
      <dgm:prSet presAssocID="{1F6F33FF-7D29-41B3-BAEA-C073DBB8D7C4}" presName="box" presStyleLbl="node1" presStyleIdx="1" presStyleCnt="3"/>
      <dgm:spPr/>
    </dgm:pt>
    <dgm:pt modelId="{ECFF2020-7ADA-427B-9CA3-98A4F3BB4ED9}" type="pres">
      <dgm:prSet presAssocID="{1F6F33FF-7D29-41B3-BAEA-C073DBB8D7C4}" presName="img" presStyleLbl="fgImgPlace1" presStyleIdx="1" presStyleCnt="3"/>
      <dgm:spPr/>
    </dgm:pt>
    <dgm:pt modelId="{39C2F8AE-492D-4127-9C63-4BC95F46D567}" type="pres">
      <dgm:prSet presAssocID="{1F6F33FF-7D29-41B3-BAEA-C073DBB8D7C4}" presName="text" presStyleLbl="node1" presStyleIdx="1" presStyleCnt="3">
        <dgm:presLayoutVars>
          <dgm:bulletEnabled val="1"/>
        </dgm:presLayoutVars>
      </dgm:prSet>
      <dgm:spPr/>
    </dgm:pt>
    <dgm:pt modelId="{57BA0973-45AE-43F9-9D70-9177257090E0}" type="pres">
      <dgm:prSet presAssocID="{6AA193E8-AEB7-4FB9-8A16-8DC6BAA5764D}" presName="spacer" presStyleCnt="0"/>
      <dgm:spPr/>
    </dgm:pt>
    <dgm:pt modelId="{A4786640-920F-46E9-AB13-D1460ADE24A2}" type="pres">
      <dgm:prSet presAssocID="{7B015506-26C5-449C-921D-6D964A28FA2C}" presName="comp" presStyleCnt="0"/>
      <dgm:spPr/>
    </dgm:pt>
    <dgm:pt modelId="{90F1BDD9-F28A-4268-AFFF-868DEE2F6A9B}" type="pres">
      <dgm:prSet presAssocID="{7B015506-26C5-449C-921D-6D964A28FA2C}" presName="box" presStyleLbl="node1" presStyleIdx="2" presStyleCnt="3"/>
      <dgm:spPr/>
      <dgm:t>
        <a:bodyPr/>
        <a:lstStyle/>
        <a:p>
          <a:endParaRPr lang="zh-TW" altLang="en-US"/>
        </a:p>
      </dgm:t>
    </dgm:pt>
    <dgm:pt modelId="{919FB6DD-AD63-4F8B-B926-78AE8E40CE8E}" type="pres">
      <dgm:prSet presAssocID="{7B015506-26C5-449C-921D-6D964A28FA2C}" presName="img" presStyleLbl="fgImgPlace1" presStyleIdx="2" presStyleCnt="3"/>
      <dgm:spPr/>
    </dgm:pt>
    <dgm:pt modelId="{E43FBE78-68B5-4C94-A803-DA170E94335F}" type="pres">
      <dgm:prSet presAssocID="{7B015506-26C5-449C-921D-6D964A28FA2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A0E165E-BA45-46C8-B6C2-79D1E1DBE048}" srcId="{CA742D82-FC8E-4227-AA56-3A8322E4DFB0}" destId="{1E8C9792-AB60-4E70-B958-A695171F987A}" srcOrd="0" destOrd="0" parTransId="{99568AD9-83F4-4E84-A3E4-6AECFA5E44DA}" sibTransId="{F38F69AA-FD17-410B-9F26-156430733CC1}"/>
    <dgm:cxn modelId="{F6FAD718-1738-4DFF-B16E-C08D88B1BD41}" type="presOf" srcId="{5DC5641E-BF42-4B77-9ECA-F313A24A8FDC}" destId="{6615D04C-941C-45EC-8672-E1C4BC1E1974}" srcOrd="0" destOrd="2" presId="urn:microsoft.com/office/officeart/2005/8/layout/vList4"/>
    <dgm:cxn modelId="{948BC73A-49BF-4E7B-B6C3-86650228BBE1}" type="presOf" srcId="{1F6F33FF-7D29-41B3-BAEA-C073DBB8D7C4}" destId="{39C2F8AE-492D-4127-9C63-4BC95F46D567}" srcOrd="1" destOrd="0" presId="urn:microsoft.com/office/officeart/2005/8/layout/vList4"/>
    <dgm:cxn modelId="{61E5D249-E0B1-411B-8E34-F8BBA83DC560}" srcId="{CA742D82-FC8E-4227-AA56-3A8322E4DFB0}" destId="{5DC5641E-BF42-4B77-9ECA-F313A24A8FDC}" srcOrd="1" destOrd="0" parTransId="{91E485A6-D4F6-4251-9BDB-969A63545890}" sibTransId="{5DC113A0-B6AE-4861-BFE7-608CD7D4AAD9}"/>
    <dgm:cxn modelId="{09B194C4-821A-4D0B-B427-6F02C4C5ABA4}" srcId="{1F6F33FF-7D29-41B3-BAEA-C073DBB8D7C4}" destId="{17CB4194-015F-45C4-9FDB-128DE769C36A}" srcOrd="0" destOrd="0" parTransId="{A51C7758-4AFF-412D-A20D-0DFF32DF1473}" sibTransId="{5197B16B-C951-40EB-A483-32BCC3241E0D}"/>
    <dgm:cxn modelId="{F868713B-15C6-4540-B3CD-DA11057004B9}" type="presOf" srcId="{CA742D82-FC8E-4227-AA56-3A8322E4DFB0}" destId="{F57EB4DF-ED39-4E5E-87F1-DF36070BA786}" srcOrd="1" destOrd="0" presId="urn:microsoft.com/office/officeart/2005/8/layout/vList4"/>
    <dgm:cxn modelId="{982A6933-1904-47EC-AB07-76E5EC234559}" srcId="{7B015506-26C5-449C-921D-6D964A28FA2C}" destId="{CB394A91-D778-4B39-88E0-C94ECAF7A3FE}" srcOrd="1" destOrd="0" parTransId="{FD0CF440-1895-4FCC-A9EF-626DF3B6F8E7}" sibTransId="{1A4F0B1C-3CAD-4D7D-B3F1-4E1ADEE5BB8E}"/>
    <dgm:cxn modelId="{7000F8FE-54B4-4F0D-84EA-DD2E4CD40D42}" type="presOf" srcId="{1F6F33FF-7D29-41B3-BAEA-C073DBB8D7C4}" destId="{B22BA8AB-781A-4896-9333-88727C99BEBA}" srcOrd="0" destOrd="0" presId="urn:microsoft.com/office/officeart/2005/8/layout/vList4"/>
    <dgm:cxn modelId="{9C74D11A-527B-4687-8723-581C1D29511F}" type="presOf" srcId="{1E8C9792-AB60-4E70-B958-A695171F987A}" destId="{F57EB4DF-ED39-4E5E-87F1-DF36070BA786}" srcOrd="1" destOrd="1" presId="urn:microsoft.com/office/officeart/2005/8/layout/vList4"/>
    <dgm:cxn modelId="{2194D09A-E29D-4A2F-ACF2-8D940E515229}" type="presOf" srcId="{406CAA2C-5AC1-427F-A695-32F9CB5372C4}" destId="{8C58F5D4-A2FE-4BE9-825D-4B387C19BC82}" srcOrd="0" destOrd="0" presId="urn:microsoft.com/office/officeart/2005/8/layout/vList4"/>
    <dgm:cxn modelId="{CD460B19-9635-4377-A8A5-A3D620F8BDB5}" type="presOf" srcId="{5DC5641E-BF42-4B77-9ECA-F313A24A8FDC}" destId="{F57EB4DF-ED39-4E5E-87F1-DF36070BA786}" srcOrd="1" destOrd="2" presId="urn:microsoft.com/office/officeart/2005/8/layout/vList4"/>
    <dgm:cxn modelId="{7C8B52BD-E785-44A7-8E1B-D037EB139F20}" type="presOf" srcId="{4CBC8B19-0CE9-41EA-9926-6C4672D1F041}" destId="{B22BA8AB-781A-4896-9333-88727C99BEBA}" srcOrd="0" destOrd="2" presId="urn:microsoft.com/office/officeart/2005/8/layout/vList4"/>
    <dgm:cxn modelId="{95DCBD01-DE08-4BDD-B6FA-2A6DBDF8AC4D}" type="presOf" srcId="{17CB4194-015F-45C4-9FDB-128DE769C36A}" destId="{39C2F8AE-492D-4127-9C63-4BC95F46D567}" srcOrd="1" destOrd="1" presId="urn:microsoft.com/office/officeart/2005/8/layout/vList4"/>
    <dgm:cxn modelId="{E62FF2DE-29F4-4C37-A0FE-325B57A54681}" srcId="{406CAA2C-5AC1-427F-A695-32F9CB5372C4}" destId="{CA742D82-FC8E-4227-AA56-3A8322E4DFB0}" srcOrd="0" destOrd="0" parTransId="{0D263158-4E80-46D2-B0C6-B3D248C599CF}" sibTransId="{635AF2AB-5A68-49DA-AE49-39F6E1C48E9E}"/>
    <dgm:cxn modelId="{B60122EB-BB84-41A6-8847-5E4E8B5032A6}" srcId="{1F6F33FF-7D29-41B3-BAEA-C073DBB8D7C4}" destId="{4CBC8B19-0CE9-41EA-9926-6C4672D1F041}" srcOrd="1" destOrd="0" parTransId="{2946878D-9F88-4CA1-80BD-2AD7FFA345FD}" sibTransId="{1715D824-1884-4378-B1B8-0E6CF7828417}"/>
    <dgm:cxn modelId="{58B93A39-0610-4485-9D62-D990BC4EEEEF}" type="presOf" srcId="{1E8C9792-AB60-4E70-B958-A695171F987A}" destId="{6615D04C-941C-45EC-8672-E1C4BC1E1974}" srcOrd="0" destOrd="1" presId="urn:microsoft.com/office/officeart/2005/8/layout/vList4"/>
    <dgm:cxn modelId="{4DA21C89-8081-498A-A8BC-E2EE10E3D76E}" type="presOf" srcId="{17CB4194-015F-45C4-9FDB-128DE769C36A}" destId="{B22BA8AB-781A-4896-9333-88727C99BEBA}" srcOrd="0" destOrd="1" presId="urn:microsoft.com/office/officeart/2005/8/layout/vList4"/>
    <dgm:cxn modelId="{4273F716-4B35-4769-960D-B0D7B4732328}" type="presOf" srcId="{CF610159-8F0C-4F9E-A468-B78DD9B3F4CE}" destId="{90F1BDD9-F28A-4268-AFFF-868DEE2F6A9B}" srcOrd="0" destOrd="1" presId="urn:microsoft.com/office/officeart/2005/8/layout/vList4"/>
    <dgm:cxn modelId="{D1F41732-1467-4ED2-B0BC-8607A0FB5D39}" type="presOf" srcId="{CB394A91-D778-4B39-88E0-C94ECAF7A3FE}" destId="{E43FBE78-68B5-4C94-A803-DA170E94335F}" srcOrd="1" destOrd="2" presId="urn:microsoft.com/office/officeart/2005/8/layout/vList4"/>
    <dgm:cxn modelId="{8C311907-15F1-430C-A1BE-F309EC69E77B}" type="presOf" srcId="{4CBC8B19-0CE9-41EA-9926-6C4672D1F041}" destId="{39C2F8AE-492D-4127-9C63-4BC95F46D567}" srcOrd="1" destOrd="2" presId="urn:microsoft.com/office/officeart/2005/8/layout/vList4"/>
    <dgm:cxn modelId="{7B5905AF-DECD-4C44-8588-99485155DC36}" type="presOf" srcId="{CA742D82-FC8E-4227-AA56-3A8322E4DFB0}" destId="{6615D04C-941C-45EC-8672-E1C4BC1E1974}" srcOrd="0" destOrd="0" presId="urn:microsoft.com/office/officeart/2005/8/layout/vList4"/>
    <dgm:cxn modelId="{326459CA-E38D-41E7-B3B4-8ADB8AA8E728}" type="presOf" srcId="{CF610159-8F0C-4F9E-A468-B78DD9B3F4CE}" destId="{E43FBE78-68B5-4C94-A803-DA170E94335F}" srcOrd="1" destOrd="1" presId="urn:microsoft.com/office/officeart/2005/8/layout/vList4"/>
    <dgm:cxn modelId="{6413F3E2-2E2E-4688-9245-AA74EF65EFF7}" srcId="{7B015506-26C5-449C-921D-6D964A28FA2C}" destId="{CF610159-8F0C-4F9E-A468-B78DD9B3F4CE}" srcOrd="0" destOrd="0" parTransId="{9770BC0E-7697-4D85-A5EA-44B2CE089CB1}" sibTransId="{360C4A63-FE46-4569-AA2F-D0AF9895052F}"/>
    <dgm:cxn modelId="{E5D7C446-52CC-4526-8AED-41C431C3B69D}" srcId="{406CAA2C-5AC1-427F-A695-32F9CB5372C4}" destId="{7B015506-26C5-449C-921D-6D964A28FA2C}" srcOrd="2" destOrd="0" parTransId="{DAF1B25A-749A-47B8-9D16-80C79C943CE8}" sibTransId="{9A1F67EF-F47E-46A0-AE83-478C9997D551}"/>
    <dgm:cxn modelId="{3795D104-E08E-47DE-9553-9FB41CA5C0E5}" type="presOf" srcId="{7B015506-26C5-449C-921D-6D964A28FA2C}" destId="{90F1BDD9-F28A-4268-AFFF-868DEE2F6A9B}" srcOrd="0" destOrd="0" presId="urn:microsoft.com/office/officeart/2005/8/layout/vList4"/>
    <dgm:cxn modelId="{EA81E21D-525A-42D2-9B6E-461229C47905}" type="presOf" srcId="{7B015506-26C5-449C-921D-6D964A28FA2C}" destId="{E43FBE78-68B5-4C94-A803-DA170E94335F}" srcOrd="1" destOrd="0" presId="urn:microsoft.com/office/officeart/2005/8/layout/vList4"/>
    <dgm:cxn modelId="{DF064152-60DE-42A6-8897-D039D6C15126}" srcId="{406CAA2C-5AC1-427F-A695-32F9CB5372C4}" destId="{1F6F33FF-7D29-41B3-BAEA-C073DBB8D7C4}" srcOrd="1" destOrd="0" parTransId="{1CDE3387-8F1A-4CAC-8E75-E9103EFB758D}" sibTransId="{6AA193E8-AEB7-4FB9-8A16-8DC6BAA5764D}"/>
    <dgm:cxn modelId="{02252989-24DB-4795-B2FE-C676E6156877}" type="presOf" srcId="{CB394A91-D778-4B39-88E0-C94ECAF7A3FE}" destId="{90F1BDD9-F28A-4268-AFFF-868DEE2F6A9B}" srcOrd="0" destOrd="2" presId="urn:microsoft.com/office/officeart/2005/8/layout/vList4"/>
    <dgm:cxn modelId="{EB882CBF-2984-45FC-84A3-00B8B249E394}" type="presParOf" srcId="{8C58F5D4-A2FE-4BE9-825D-4B387C19BC82}" destId="{6CFE945F-D6AD-40FE-88FA-6741E9E02710}" srcOrd="0" destOrd="0" presId="urn:microsoft.com/office/officeart/2005/8/layout/vList4"/>
    <dgm:cxn modelId="{A223977B-BB0A-4C32-9013-6C97A3A53664}" type="presParOf" srcId="{6CFE945F-D6AD-40FE-88FA-6741E9E02710}" destId="{6615D04C-941C-45EC-8672-E1C4BC1E1974}" srcOrd="0" destOrd="0" presId="urn:microsoft.com/office/officeart/2005/8/layout/vList4"/>
    <dgm:cxn modelId="{4163D640-2420-454A-AA78-8415ACD220B3}" type="presParOf" srcId="{6CFE945F-D6AD-40FE-88FA-6741E9E02710}" destId="{0555F7D5-2F61-475B-9672-FBC63DC4C119}" srcOrd="1" destOrd="0" presId="urn:microsoft.com/office/officeart/2005/8/layout/vList4"/>
    <dgm:cxn modelId="{52D47EB9-C1D1-4322-BC4A-EF0CD2C5E2DE}" type="presParOf" srcId="{6CFE945F-D6AD-40FE-88FA-6741E9E02710}" destId="{F57EB4DF-ED39-4E5E-87F1-DF36070BA786}" srcOrd="2" destOrd="0" presId="urn:microsoft.com/office/officeart/2005/8/layout/vList4"/>
    <dgm:cxn modelId="{ECC1F07A-C4C5-4B4F-B5B5-5A3622E9CA0B}" type="presParOf" srcId="{8C58F5D4-A2FE-4BE9-825D-4B387C19BC82}" destId="{0C960823-BCB7-47A3-B337-55307A0A559E}" srcOrd="1" destOrd="0" presId="urn:microsoft.com/office/officeart/2005/8/layout/vList4"/>
    <dgm:cxn modelId="{3E622298-7BA2-4189-82EE-208778206A22}" type="presParOf" srcId="{8C58F5D4-A2FE-4BE9-825D-4B387C19BC82}" destId="{ACC4CC9F-E068-4193-9860-56B25D2B6466}" srcOrd="2" destOrd="0" presId="urn:microsoft.com/office/officeart/2005/8/layout/vList4"/>
    <dgm:cxn modelId="{57B97A68-78A1-4649-890E-0C2AE3496882}" type="presParOf" srcId="{ACC4CC9F-E068-4193-9860-56B25D2B6466}" destId="{B22BA8AB-781A-4896-9333-88727C99BEBA}" srcOrd="0" destOrd="0" presId="urn:microsoft.com/office/officeart/2005/8/layout/vList4"/>
    <dgm:cxn modelId="{7CA78449-0ECA-4E41-B5F3-37931E32D92B}" type="presParOf" srcId="{ACC4CC9F-E068-4193-9860-56B25D2B6466}" destId="{ECFF2020-7ADA-427B-9CA3-98A4F3BB4ED9}" srcOrd="1" destOrd="0" presId="urn:microsoft.com/office/officeart/2005/8/layout/vList4"/>
    <dgm:cxn modelId="{7F422283-84A2-40B8-93F8-BABEC4BC094F}" type="presParOf" srcId="{ACC4CC9F-E068-4193-9860-56B25D2B6466}" destId="{39C2F8AE-492D-4127-9C63-4BC95F46D567}" srcOrd="2" destOrd="0" presId="urn:microsoft.com/office/officeart/2005/8/layout/vList4"/>
    <dgm:cxn modelId="{BFBF1F0A-AE95-4EC2-966C-2DF879AE1666}" type="presParOf" srcId="{8C58F5D4-A2FE-4BE9-825D-4B387C19BC82}" destId="{57BA0973-45AE-43F9-9D70-9177257090E0}" srcOrd="3" destOrd="0" presId="urn:microsoft.com/office/officeart/2005/8/layout/vList4"/>
    <dgm:cxn modelId="{04F5FEBA-675B-4270-A940-F8B1F13645F6}" type="presParOf" srcId="{8C58F5D4-A2FE-4BE9-825D-4B387C19BC82}" destId="{A4786640-920F-46E9-AB13-D1460ADE24A2}" srcOrd="4" destOrd="0" presId="urn:microsoft.com/office/officeart/2005/8/layout/vList4"/>
    <dgm:cxn modelId="{D9D3BA2B-8036-4E61-B280-3B10DD50CFB4}" type="presParOf" srcId="{A4786640-920F-46E9-AB13-D1460ADE24A2}" destId="{90F1BDD9-F28A-4268-AFFF-868DEE2F6A9B}" srcOrd="0" destOrd="0" presId="urn:microsoft.com/office/officeart/2005/8/layout/vList4"/>
    <dgm:cxn modelId="{69C1DAC4-3D9C-45EC-BB58-536FAE902895}" type="presParOf" srcId="{A4786640-920F-46E9-AB13-D1460ADE24A2}" destId="{919FB6DD-AD63-4F8B-B926-78AE8E40CE8E}" srcOrd="1" destOrd="0" presId="urn:microsoft.com/office/officeart/2005/8/layout/vList4"/>
    <dgm:cxn modelId="{9E616C6F-533B-4167-B3DA-26E3139344A0}" type="presParOf" srcId="{A4786640-920F-46E9-AB13-D1460ADE24A2}" destId="{E43FBE78-68B5-4C94-A803-DA170E94335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A4731-2912-4606-92E2-0A020E6A888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1FFB61C-07A8-43A0-99C8-E8F0B82A5B5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元神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159A63-DEA1-4587-80B4-232DE60F384E}" type="parTrans" cxnId="{E612FAAE-FF88-43F8-9212-C09A7E882232}">
      <dgm:prSet/>
      <dgm:spPr/>
      <dgm:t>
        <a:bodyPr/>
        <a:lstStyle/>
        <a:p>
          <a:endParaRPr lang="zh-TW" altLang="en-US"/>
        </a:p>
      </dgm:t>
    </dgm:pt>
    <dgm:pt modelId="{760C0735-037D-4A11-9BCE-09C51C42C70D}" type="sibTrans" cxnId="{E612FAAE-FF88-43F8-9212-C09A7E882232}">
      <dgm:prSet/>
      <dgm:spPr/>
      <dgm:t>
        <a:bodyPr/>
        <a:lstStyle/>
        <a:p>
          <a:endParaRPr lang="zh-TW" altLang="en-US"/>
        </a:p>
      </dgm:t>
    </dgm:pt>
    <dgm:pt modelId="{3FB9025C-472A-4A46-B00D-A0D9B45A019D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立志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6A3A6B8-2C63-46EB-BE7B-BA8C7B5AD301}" type="parTrans" cxnId="{7679C718-C013-40E1-A454-0A628157AFD1}">
      <dgm:prSet/>
      <dgm:spPr/>
      <dgm:t>
        <a:bodyPr/>
        <a:lstStyle/>
        <a:p>
          <a:endParaRPr lang="zh-TW" altLang="en-US"/>
        </a:p>
      </dgm:t>
    </dgm:pt>
    <dgm:pt modelId="{44C3AD3C-E635-45E0-8F9C-A7ECE9BF72C4}" type="sibTrans" cxnId="{7679C718-C013-40E1-A454-0A628157AFD1}">
      <dgm:prSet/>
      <dgm:spPr/>
      <dgm:t>
        <a:bodyPr/>
        <a:lstStyle/>
        <a:p>
          <a:endParaRPr lang="zh-TW" altLang="en-US"/>
        </a:p>
      </dgm:t>
    </dgm:pt>
    <dgm:pt modelId="{69A4875B-8725-4692-B602-2BF1EBABB930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立身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B5539AA-F5D7-41F1-9959-EAD5875E1C28}" type="parTrans" cxnId="{087491D3-6E76-4844-AF36-6298FBCE1333}">
      <dgm:prSet/>
      <dgm:spPr/>
      <dgm:t>
        <a:bodyPr/>
        <a:lstStyle/>
        <a:p>
          <a:endParaRPr lang="zh-TW" altLang="en-US"/>
        </a:p>
      </dgm:t>
    </dgm:pt>
    <dgm:pt modelId="{B3BF6B87-8058-4C0B-AFBC-323421D08D5F}" type="sibTrans" cxnId="{087491D3-6E76-4844-AF36-6298FBCE1333}">
      <dgm:prSet/>
      <dgm:spPr/>
      <dgm:t>
        <a:bodyPr/>
        <a:lstStyle/>
        <a:p>
          <a:endParaRPr lang="zh-TW" altLang="en-US"/>
        </a:p>
      </dgm:t>
    </dgm:pt>
    <dgm:pt modelId="{13C1EE63-36E7-4C1E-9D1D-535244E4C920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立德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E62BD60-D781-47D1-8425-81D13202B1B0}" type="parTrans" cxnId="{E7356486-24CC-40D2-9E8A-40DA0D674EB2}">
      <dgm:prSet/>
      <dgm:spPr/>
      <dgm:t>
        <a:bodyPr/>
        <a:lstStyle/>
        <a:p>
          <a:endParaRPr lang="zh-TW" altLang="en-US"/>
        </a:p>
      </dgm:t>
    </dgm:pt>
    <dgm:pt modelId="{5790E1A0-7DAD-4BE4-AF21-A746BC1BD5E2}" type="sibTrans" cxnId="{E7356486-24CC-40D2-9E8A-40DA0D674EB2}">
      <dgm:prSet/>
      <dgm:spPr/>
      <dgm:t>
        <a:bodyPr/>
        <a:lstStyle/>
        <a:p>
          <a:endParaRPr lang="zh-TW" altLang="en-US"/>
        </a:p>
      </dgm:t>
    </dgm:pt>
    <dgm:pt modelId="{254E2258-1722-435B-92B5-3EA210C20D63}" type="pres">
      <dgm:prSet presAssocID="{8B6A4731-2912-4606-92E2-0A020E6A888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932F57-458C-4700-B51F-FF543CDF47BB}" type="pres">
      <dgm:prSet presAssocID="{91FFB61C-07A8-43A0-99C8-E8F0B82A5B5E}" presName="centerShape" presStyleLbl="node0" presStyleIdx="0" presStyleCnt="1"/>
      <dgm:spPr/>
    </dgm:pt>
    <dgm:pt modelId="{F06002A3-5B2E-4111-8698-ED8EE7FD1DDD}" type="pres">
      <dgm:prSet presAssocID="{06A3A6B8-2C63-46EB-BE7B-BA8C7B5AD301}" presName="parTrans" presStyleLbl="bgSibTrans2D1" presStyleIdx="0" presStyleCnt="3"/>
      <dgm:spPr/>
    </dgm:pt>
    <dgm:pt modelId="{EB82BF80-FCA9-451E-9217-0336B4F56173}" type="pres">
      <dgm:prSet presAssocID="{3FB9025C-472A-4A46-B00D-A0D9B45A01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8D798B-8790-404E-833E-B23CE5F116CF}" type="pres">
      <dgm:prSet presAssocID="{0B5539AA-F5D7-41F1-9959-EAD5875E1C28}" presName="parTrans" presStyleLbl="bgSibTrans2D1" presStyleIdx="1" presStyleCnt="3"/>
      <dgm:spPr/>
    </dgm:pt>
    <dgm:pt modelId="{AFC97CEB-AE8C-46FF-A15A-543B408A8C82}" type="pres">
      <dgm:prSet presAssocID="{69A4875B-8725-4692-B602-2BF1EBABB930}" presName="node" presStyleLbl="node1" presStyleIdx="1" presStyleCnt="3">
        <dgm:presLayoutVars>
          <dgm:bulletEnabled val="1"/>
        </dgm:presLayoutVars>
      </dgm:prSet>
      <dgm:spPr/>
    </dgm:pt>
    <dgm:pt modelId="{23D688D2-3B5A-41A7-B53E-5BB46ABFD214}" type="pres">
      <dgm:prSet presAssocID="{6E62BD60-D781-47D1-8425-81D13202B1B0}" presName="parTrans" presStyleLbl="bgSibTrans2D1" presStyleIdx="2" presStyleCnt="3"/>
      <dgm:spPr/>
    </dgm:pt>
    <dgm:pt modelId="{4CC95349-B149-4780-8B1A-EC0DB7B025BB}" type="pres">
      <dgm:prSet presAssocID="{13C1EE63-36E7-4C1E-9D1D-535244E4C920}" presName="node" presStyleLbl="node1" presStyleIdx="2" presStyleCnt="3">
        <dgm:presLayoutVars>
          <dgm:bulletEnabled val="1"/>
        </dgm:presLayoutVars>
      </dgm:prSet>
      <dgm:spPr/>
    </dgm:pt>
  </dgm:ptLst>
  <dgm:cxnLst>
    <dgm:cxn modelId="{FD807BD2-E37C-49A1-B7B1-0E9341D6CBAD}" type="presOf" srcId="{6E62BD60-D781-47D1-8425-81D13202B1B0}" destId="{23D688D2-3B5A-41A7-B53E-5BB46ABFD214}" srcOrd="0" destOrd="0" presId="urn:microsoft.com/office/officeart/2005/8/layout/radial4"/>
    <dgm:cxn modelId="{054655BF-CFA8-41D1-A71E-151BBBA6E395}" type="presOf" srcId="{06A3A6B8-2C63-46EB-BE7B-BA8C7B5AD301}" destId="{F06002A3-5B2E-4111-8698-ED8EE7FD1DDD}" srcOrd="0" destOrd="0" presId="urn:microsoft.com/office/officeart/2005/8/layout/radial4"/>
    <dgm:cxn modelId="{E612FAAE-FF88-43F8-9212-C09A7E882232}" srcId="{8B6A4731-2912-4606-92E2-0A020E6A8885}" destId="{91FFB61C-07A8-43A0-99C8-E8F0B82A5B5E}" srcOrd="0" destOrd="0" parTransId="{C2159A63-DEA1-4587-80B4-232DE60F384E}" sibTransId="{760C0735-037D-4A11-9BCE-09C51C42C70D}"/>
    <dgm:cxn modelId="{D57F962F-7908-4A56-808B-E422FFD55B85}" type="presOf" srcId="{69A4875B-8725-4692-B602-2BF1EBABB930}" destId="{AFC97CEB-AE8C-46FF-A15A-543B408A8C82}" srcOrd="0" destOrd="0" presId="urn:microsoft.com/office/officeart/2005/8/layout/radial4"/>
    <dgm:cxn modelId="{A484589C-7BC0-4088-B2F7-2C1EFAE54747}" type="presOf" srcId="{91FFB61C-07A8-43A0-99C8-E8F0B82A5B5E}" destId="{0C932F57-458C-4700-B51F-FF543CDF47BB}" srcOrd="0" destOrd="0" presId="urn:microsoft.com/office/officeart/2005/8/layout/radial4"/>
    <dgm:cxn modelId="{E7356486-24CC-40D2-9E8A-40DA0D674EB2}" srcId="{91FFB61C-07A8-43A0-99C8-E8F0B82A5B5E}" destId="{13C1EE63-36E7-4C1E-9D1D-535244E4C920}" srcOrd="2" destOrd="0" parTransId="{6E62BD60-D781-47D1-8425-81D13202B1B0}" sibTransId="{5790E1A0-7DAD-4BE4-AF21-A746BC1BD5E2}"/>
    <dgm:cxn modelId="{087491D3-6E76-4844-AF36-6298FBCE1333}" srcId="{91FFB61C-07A8-43A0-99C8-E8F0B82A5B5E}" destId="{69A4875B-8725-4692-B602-2BF1EBABB930}" srcOrd="1" destOrd="0" parTransId="{0B5539AA-F5D7-41F1-9959-EAD5875E1C28}" sibTransId="{B3BF6B87-8058-4C0B-AFBC-323421D08D5F}"/>
    <dgm:cxn modelId="{301A8C99-14BD-4237-8AA3-96BBB6A30FB0}" type="presOf" srcId="{8B6A4731-2912-4606-92E2-0A020E6A8885}" destId="{254E2258-1722-435B-92B5-3EA210C20D63}" srcOrd="0" destOrd="0" presId="urn:microsoft.com/office/officeart/2005/8/layout/radial4"/>
    <dgm:cxn modelId="{0F6E84B8-5ABC-4994-9162-42D865B9EAFB}" type="presOf" srcId="{0B5539AA-F5D7-41F1-9959-EAD5875E1C28}" destId="{A78D798B-8790-404E-833E-B23CE5F116CF}" srcOrd="0" destOrd="0" presId="urn:microsoft.com/office/officeart/2005/8/layout/radial4"/>
    <dgm:cxn modelId="{7679C718-C013-40E1-A454-0A628157AFD1}" srcId="{91FFB61C-07A8-43A0-99C8-E8F0B82A5B5E}" destId="{3FB9025C-472A-4A46-B00D-A0D9B45A019D}" srcOrd="0" destOrd="0" parTransId="{06A3A6B8-2C63-46EB-BE7B-BA8C7B5AD301}" sibTransId="{44C3AD3C-E635-45E0-8F9C-A7ECE9BF72C4}"/>
    <dgm:cxn modelId="{AC4917FD-EB6A-44C7-843C-20550C92B39E}" type="presOf" srcId="{3FB9025C-472A-4A46-B00D-A0D9B45A019D}" destId="{EB82BF80-FCA9-451E-9217-0336B4F56173}" srcOrd="0" destOrd="0" presId="urn:microsoft.com/office/officeart/2005/8/layout/radial4"/>
    <dgm:cxn modelId="{28FE8453-2203-449E-B340-EB40329820BB}" type="presOf" srcId="{13C1EE63-36E7-4C1E-9D1D-535244E4C920}" destId="{4CC95349-B149-4780-8B1A-EC0DB7B025BB}" srcOrd="0" destOrd="0" presId="urn:microsoft.com/office/officeart/2005/8/layout/radial4"/>
    <dgm:cxn modelId="{86FDA054-71A4-4F6D-954E-4CB8F0C2619F}" type="presParOf" srcId="{254E2258-1722-435B-92B5-3EA210C20D63}" destId="{0C932F57-458C-4700-B51F-FF543CDF47BB}" srcOrd="0" destOrd="0" presId="urn:microsoft.com/office/officeart/2005/8/layout/radial4"/>
    <dgm:cxn modelId="{9AF1AD03-99C1-453F-8F78-B38B1B9898CC}" type="presParOf" srcId="{254E2258-1722-435B-92B5-3EA210C20D63}" destId="{F06002A3-5B2E-4111-8698-ED8EE7FD1DDD}" srcOrd="1" destOrd="0" presId="urn:microsoft.com/office/officeart/2005/8/layout/radial4"/>
    <dgm:cxn modelId="{3BEB7686-0902-4B1C-99BB-2DDF21AB7426}" type="presParOf" srcId="{254E2258-1722-435B-92B5-3EA210C20D63}" destId="{EB82BF80-FCA9-451E-9217-0336B4F56173}" srcOrd="2" destOrd="0" presId="urn:microsoft.com/office/officeart/2005/8/layout/radial4"/>
    <dgm:cxn modelId="{CE41A4CE-D07F-4D10-8B50-A5CE1AAF6B3E}" type="presParOf" srcId="{254E2258-1722-435B-92B5-3EA210C20D63}" destId="{A78D798B-8790-404E-833E-B23CE5F116CF}" srcOrd="3" destOrd="0" presId="urn:microsoft.com/office/officeart/2005/8/layout/radial4"/>
    <dgm:cxn modelId="{E43D8788-41A2-4D43-9B16-A4FD0FC2651E}" type="presParOf" srcId="{254E2258-1722-435B-92B5-3EA210C20D63}" destId="{AFC97CEB-AE8C-46FF-A15A-543B408A8C82}" srcOrd="4" destOrd="0" presId="urn:microsoft.com/office/officeart/2005/8/layout/radial4"/>
    <dgm:cxn modelId="{ECE9A7E8-1B41-441E-8E0F-E57D29FB9CFF}" type="presParOf" srcId="{254E2258-1722-435B-92B5-3EA210C20D63}" destId="{23D688D2-3B5A-41A7-B53E-5BB46ABFD214}" srcOrd="5" destOrd="0" presId="urn:microsoft.com/office/officeart/2005/8/layout/radial4"/>
    <dgm:cxn modelId="{F67713E3-ADA9-41AA-AA91-1CEFCA3083CF}" type="presParOf" srcId="{254E2258-1722-435B-92B5-3EA210C20D63}" destId="{4CC95349-B149-4780-8B1A-EC0DB7B025B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78D971-080E-4375-AEEF-A8A9C83D892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7A801EC-85E2-4E88-9346-1A5A1DE44B06}">
      <dgm:prSet phldrT="[文字]" custT="1"/>
      <dgm:spPr/>
      <dgm:t>
        <a:bodyPr/>
        <a:lstStyle/>
        <a:p>
          <a:r>
            <a: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唐→狄</a:t>
          </a:r>
          <a:r>
            <a:rPr lang="zh-TW" altLang="en-US" sz="4400" b="0" i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仁傑→武則天</a:t>
          </a:r>
          <a:endParaRPr lang="zh-TW" altLang="en-US" sz="4400" dirty="0"/>
        </a:p>
      </dgm:t>
    </dgm:pt>
    <dgm:pt modelId="{4B78908F-F46D-452D-8F3E-823B838573CD}" type="parTrans" cxnId="{6D077BD2-C227-4D8E-970D-DCDD2BFD74C6}">
      <dgm:prSet/>
      <dgm:spPr/>
      <dgm:t>
        <a:bodyPr/>
        <a:lstStyle/>
        <a:p>
          <a:endParaRPr lang="zh-TW" altLang="en-US"/>
        </a:p>
      </dgm:t>
    </dgm:pt>
    <dgm:pt modelId="{AE2977A3-C5A4-43D7-AA6D-55C51ADB9649}" type="sibTrans" cxnId="{6D077BD2-C227-4D8E-970D-DCDD2BFD74C6}">
      <dgm:prSet/>
      <dgm:spPr/>
      <dgm:t>
        <a:bodyPr/>
        <a:lstStyle/>
        <a:p>
          <a:endParaRPr lang="zh-TW" altLang="en-US"/>
        </a:p>
      </dgm:t>
    </dgm:pt>
    <dgm:pt modelId="{F4AD8429-975E-41DB-8B95-1E1384B6E4B8}">
      <dgm:prSet phldrT="[文字]" custT="1"/>
      <dgm:spPr/>
      <dgm:t>
        <a:bodyPr/>
        <a:lstStyle/>
        <a:p>
          <a:r>
            <a: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宋→包拯→宋仁宗</a:t>
          </a:r>
          <a:endParaRPr lang="zh-TW" altLang="en-US" sz="4400" dirty="0"/>
        </a:p>
      </dgm:t>
    </dgm:pt>
    <dgm:pt modelId="{6772287E-D789-462A-B5C2-4E76A80857E5}" type="parTrans" cxnId="{FD93EEC6-3BC0-468C-9EA4-5A13DA69129D}">
      <dgm:prSet/>
      <dgm:spPr/>
      <dgm:t>
        <a:bodyPr/>
        <a:lstStyle/>
        <a:p>
          <a:endParaRPr lang="zh-TW" altLang="en-US"/>
        </a:p>
      </dgm:t>
    </dgm:pt>
    <dgm:pt modelId="{3115ACCE-6464-436C-B10F-DB0502DCA51D}" type="sibTrans" cxnId="{FD93EEC6-3BC0-468C-9EA4-5A13DA69129D}">
      <dgm:prSet/>
      <dgm:spPr/>
      <dgm:t>
        <a:bodyPr/>
        <a:lstStyle/>
        <a:p>
          <a:endParaRPr lang="zh-TW" altLang="en-US"/>
        </a:p>
      </dgm:t>
    </dgm:pt>
    <dgm:pt modelId="{F3AF82DC-F571-41C6-BDFB-944AA1CA0C74}">
      <dgm:prSet phldrT="[文字]" custT="1"/>
      <dgm:spPr/>
      <dgm:t>
        <a:bodyPr/>
        <a:lstStyle/>
        <a:p>
          <a:r>
            <a: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清→施世綸→清康熙</a:t>
          </a:r>
          <a:endParaRPr lang="zh-TW" altLang="en-US" sz="4400" dirty="0"/>
        </a:p>
      </dgm:t>
    </dgm:pt>
    <dgm:pt modelId="{A37DE36A-4F12-40B7-9AB5-459416819971}" type="parTrans" cxnId="{9ED1130F-F73A-42E9-B722-C334FB45684F}">
      <dgm:prSet/>
      <dgm:spPr/>
      <dgm:t>
        <a:bodyPr/>
        <a:lstStyle/>
        <a:p>
          <a:endParaRPr lang="zh-TW" altLang="en-US"/>
        </a:p>
      </dgm:t>
    </dgm:pt>
    <dgm:pt modelId="{77E2AEB9-485B-4DE8-89B4-2F0807E57432}" type="sibTrans" cxnId="{9ED1130F-F73A-42E9-B722-C334FB45684F}">
      <dgm:prSet/>
      <dgm:spPr/>
      <dgm:t>
        <a:bodyPr/>
        <a:lstStyle/>
        <a:p>
          <a:endParaRPr lang="zh-TW" altLang="en-US"/>
        </a:p>
      </dgm:t>
    </dgm:pt>
    <dgm:pt modelId="{956575AB-C524-4691-98A1-5C9ABD02CF27}" type="pres">
      <dgm:prSet presAssocID="{0B78D971-080E-4375-AEEF-A8A9C83D89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2929346-BC19-405B-B118-EF07C7D5A9CD}" type="pres">
      <dgm:prSet presAssocID="{87A801EC-85E2-4E88-9346-1A5A1DE44B06}" presName="parentLin" presStyleCnt="0"/>
      <dgm:spPr/>
    </dgm:pt>
    <dgm:pt modelId="{CCAC9919-B929-43AD-90E4-F047A96BB4C9}" type="pres">
      <dgm:prSet presAssocID="{87A801EC-85E2-4E88-9346-1A5A1DE44B06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BDCF8372-FA1A-4913-920C-4A4D97ADF095}" type="pres">
      <dgm:prSet presAssocID="{87A801EC-85E2-4E88-9346-1A5A1DE44B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15C412-2F24-469F-A2EF-58773DE46DDA}" type="pres">
      <dgm:prSet presAssocID="{87A801EC-85E2-4E88-9346-1A5A1DE44B06}" presName="negativeSpace" presStyleCnt="0"/>
      <dgm:spPr/>
    </dgm:pt>
    <dgm:pt modelId="{ED6B5166-F23E-4396-929E-735DC4F462FF}" type="pres">
      <dgm:prSet presAssocID="{87A801EC-85E2-4E88-9346-1A5A1DE44B06}" presName="childText" presStyleLbl="conFgAcc1" presStyleIdx="0" presStyleCnt="3">
        <dgm:presLayoutVars>
          <dgm:bulletEnabled val="1"/>
        </dgm:presLayoutVars>
      </dgm:prSet>
      <dgm:spPr/>
    </dgm:pt>
    <dgm:pt modelId="{6B10E022-3663-4D24-BF1D-F4A40B69A52B}" type="pres">
      <dgm:prSet presAssocID="{AE2977A3-C5A4-43D7-AA6D-55C51ADB9649}" presName="spaceBetweenRectangles" presStyleCnt="0"/>
      <dgm:spPr/>
    </dgm:pt>
    <dgm:pt modelId="{88C94F3E-4FFC-404D-9189-7806BC1596D0}" type="pres">
      <dgm:prSet presAssocID="{F4AD8429-975E-41DB-8B95-1E1384B6E4B8}" presName="parentLin" presStyleCnt="0"/>
      <dgm:spPr/>
    </dgm:pt>
    <dgm:pt modelId="{E0A98D2D-717E-4116-9DC1-7DDC1AE6A26B}" type="pres">
      <dgm:prSet presAssocID="{F4AD8429-975E-41DB-8B95-1E1384B6E4B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CE4116D9-7377-49B1-9DBB-A1B7BD57720C}" type="pres">
      <dgm:prSet presAssocID="{F4AD8429-975E-41DB-8B95-1E1384B6E4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A4962C-0F0D-4C1A-854A-C3B6E0E5C5E7}" type="pres">
      <dgm:prSet presAssocID="{F4AD8429-975E-41DB-8B95-1E1384B6E4B8}" presName="negativeSpace" presStyleCnt="0"/>
      <dgm:spPr/>
    </dgm:pt>
    <dgm:pt modelId="{ABCA482F-A2D8-41AB-A132-29802988858A}" type="pres">
      <dgm:prSet presAssocID="{F4AD8429-975E-41DB-8B95-1E1384B6E4B8}" presName="childText" presStyleLbl="conFgAcc1" presStyleIdx="1" presStyleCnt="3">
        <dgm:presLayoutVars>
          <dgm:bulletEnabled val="1"/>
        </dgm:presLayoutVars>
      </dgm:prSet>
      <dgm:spPr/>
    </dgm:pt>
    <dgm:pt modelId="{E9FACFE1-8B5A-490E-B16C-652346FB9632}" type="pres">
      <dgm:prSet presAssocID="{3115ACCE-6464-436C-B10F-DB0502DCA51D}" presName="spaceBetweenRectangles" presStyleCnt="0"/>
      <dgm:spPr/>
    </dgm:pt>
    <dgm:pt modelId="{4F88B7A4-6121-479F-BEF8-327FEAC10F75}" type="pres">
      <dgm:prSet presAssocID="{F3AF82DC-F571-41C6-BDFB-944AA1CA0C74}" presName="parentLin" presStyleCnt="0"/>
      <dgm:spPr/>
    </dgm:pt>
    <dgm:pt modelId="{0C0C86E2-7A3D-46EE-94FE-748444A268D1}" type="pres">
      <dgm:prSet presAssocID="{F3AF82DC-F571-41C6-BDFB-944AA1CA0C74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AB44178E-7164-4B3D-8961-B5924D463A67}" type="pres">
      <dgm:prSet presAssocID="{F3AF82DC-F571-41C6-BDFB-944AA1CA0C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8D6318-A14D-4128-99C6-7AA165F92100}" type="pres">
      <dgm:prSet presAssocID="{F3AF82DC-F571-41C6-BDFB-944AA1CA0C74}" presName="negativeSpace" presStyleCnt="0"/>
      <dgm:spPr/>
    </dgm:pt>
    <dgm:pt modelId="{1C843095-71CA-4FE2-89E7-38A8D72F428D}" type="pres">
      <dgm:prSet presAssocID="{F3AF82DC-F571-41C6-BDFB-944AA1CA0C7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93EEC6-3BC0-468C-9EA4-5A13DA69129D}" srcId="{0B78D971-080E-4375-AEEF-A8A9C83D8923}" destId="{F4AD8429-975E-41DB-8B95-1E1384B6E4B8}" srcOrd="1" destOrd="0" parTransId="{6772287E-D789-462A-B5C2-4E76A80857E5}" sibTransId="{3115ACCE-6464-436C-B10F-DB0502DCA51D}"/>
    <dgm:cxn modelId="{01249717-BB20-4369-87A7-19E4827B9A47}" type="presOf" srcId="{0B78D971-080E-4375-AEEF-A8A9C83D8923}" destId="{956575AB-C524-4691-98A1-5C9ABD02CF27}" srcOrd="0" destOrd="0" presId="urn:microsoft.com/office/officeart/2005/8/layout/list1"/>
    <dgm:cxn modelId="{11E301AA-CA15-41CC-A8B4-2A371FAEE9D7}" type="presOf" srcId="{87A801EC-85E2-4E88-9346-1A5A1DE44B06}" destId="{BDCF8372-FA1A-4913-920C-4A4D97ADF095}" srcOrd="1" destOrd="0" presId="urn:microsoft.com/office/officeart/2005/8/layout/list1"/>
    <dgm:cxn modelId="{9ED1130F-F73A-42E9-B722-C334FB45684F}" srcId="{0B78D971-080E-4375-AEEF-A8A9C83D8923}" destId="{F3AF82DC-F571-41C6-BDFB-944AA1CA0C74}" srcOrd="2" destOrd="0" parTransId="{A37DE36A-4F12-40B7-9AB5-459416819971}" sibTransId="{77E2AEB9-485B-4DE8-89B4-2F0807E57432}"/>
    <dgm:cxn modelId="{B97A743E-10CC-4F15-B1E2-5A6771282196}" type="presOf" srcId="{F3AF82DC-F571-41C6-BDFB-944AA1CA0C74}" destId="{0C0C86E2-7A3D-46EE-94FE-748444A268D1}" srcOrd="0" destOrd="0" presId="urn:microsoft.com/office/officeart/2005/8/layout/list1"/>
    <dgm:cxn modelId="{D1F91F2D-78A9-40C6-9217-5F0E9B90D8F8}" type="presOf" srcId="{F4AD8429-975E-41DB-8B95-1E1384B6E4B8}" destId="{CE4116D9-7377-49B1-9DBB-A1B7BD57720C}" srcOrd="1" destOrd="0" presId="urn:microsoft.com/office/officeart/2005/8/layout/list1"/>
    <dgm:cxn modelId="{6D077BD2-C227-4D8E-970D-DCDD2BFD74C6}" srcId="{0B78D971-080E-4375-AEEF-A8A9C83D8923}" destId="{87A801EC-85E2-4E88-9346-1A5A1DE44B06}" srcOrd="0" destOrd="0" parTransId="{4B78908F-F46D-452D-8F3E-823B838573CD}" sibTransId="{AE2977A3-C5A4-43D7-AA6D-55C51ADB9649}"/>
    <dgm:cxn modelId="{50E40412-CE20-40D9-B17D-50B91E8EF5EC}" type="presOf" srcId="{F3AF82DC-F571-41C6-BDFB-944AA1CA0C74}" destId="{AB44178E-7164-4B3D-8961-B5924D463A67}" srcOrd="1" destOrd="0" presId="urn:microsoft.com/office/officeart/2005/8/layout/list1"/>
    <dgm:cxn modelId="{C49E9BF2-03F8-4D83-BACE-D19A4C3E604F}" type="presOf" srcId="{87A801EC-85E2-4E88-9346-1A5A1DE44B06}" destId="{CCAC9919-B929-43AD-90E4-F047A96BB4C9}" srcOrd="0" destOrd="0" presId="urn:microsoft.com/office/officeart/2005/8/layout/list1"/>
    <dgm:cxn modelId="{8496C9B7-46A7-4E58-BEFC-A1CFCA6B99EC}" type="presOf" srcId="{F4AD8429-975E-41DB-8B95-1E1384B6E4B8}" destId="{E0A98D2D-717E-4116-9DC1-7DDC1AE6A26B}" srcOrd="0" destOrd="0" presId="urn:microsoft.com/office/officeart/2005/8/layout/list1"/>
    <dgm:cxn modelId="{49996618-3329-45D6-BE1A-7060295EDF11}" type="presParOf" srcId="{956575AB-C524-4691-98A1-5C9ABD02CF27}" destId="{B2929346-BC19-405B-B118-EF07C7D5A9CD}" srcOrd="0" destOrd="0" presId="urn:microsoft.com/office/officeart/2005/8/layout/list1"/>
    <dgm:cxn modelId="{8990BB61-FD7E-4B5F-98C6-C7AC4429DC87}" type="presParOf" srcId="{B2929346-BC19-405B-B118-EF07C7D5A9CD}" destId="{CCAC9919-B929-43AD-90E4-F047A96BB4C9}" srcOrd="0" destOrd="0" presId="urn:microsoft.com/office/officeart/2005/8/layout/list1"/>
    <dgm:cxn modelId="{954D6BF8-1A4A-4EEB-A160-A8B74B5BA3F1}" type="presParOf" srcId="{B2929346-BC19-405B-B118-EF07C7D5A9CD}" destId="{BDCF8372-FA1A-4913-920C-4A4D97ADF095}" srcOrd="1" destOrd="0" presId="urn:microsoft.com/office/officeart/2005/8/layout/list1"/>
    <dgm:cxn modelId="{CB0342F8-E29C-4BC8-876C-DE52C744A7EF}" type="presParOf" srcId="{956575AB-C524-4691-98A1-5C9ABD02CF27}" destId="{9E15C412-2F24-469F-A2EF-58773DE46DDA}" srcOrd="1" destOrd="0" presId="urn:microsoft.com/office/officeart/2005/8/layout/list1"/>
    <dgm:cxn modelId="{9ECF9C24-94B0-436E-AECF-0DE8D8FC44B6}" type="presParOf" srcId="{956575AB-C524-4691-98A1-5C9ABD02CF27}" destId="{ED6B5166-F23E-4396-929E-735DC4F462FF}" srcOrd="2" destOrd="0" presId="urn:microsoft.com/office/officeart/2005/8/layout/list1"/>
    <dgm:cxn modelId="{7B694218-8EB5-44E1-B1DF-4F2EE169093B}" type="presParOf" srcId="{956575AB-C524-4691-98A1-5C9ABD02CF27}" destId="{6B10E022-3663-4D24-BF1D-F4A40B69A52B}" srcOrd="3" destOrd="0" presId="urn:microsoft.com/office/officeart/2005/8/layout/list1"/>
    <dgm:cxn modelId="{80E2A5EF-5E28-4262-ADEC-876A12A9E1C3}" type="presParOf" srcId="{956575AB-C524-4691-98A1-5C9ABD02CF27}" destId="{88C94F3E-4FFC-404D-9189-7806BC1596D0}" srcOrd="4" destOrd="0" presId="urn:microsoft.com/office/officeart/2005/8/layout/list1"/>
    <dgm:cxn modelId="{97ABB65B-FAC3-41F0-BA44-DD1F9A0B4AFC}" type="presParOf" srcId="{88C94F3E-4FFC-404D-9189-7806BC1596D0}" destId="{E0A98D2D-717E-4116-9DC1-7DDC1AE6A26B}" srcOrd="0" destOrd="0" presId="urn:microsoft.com/office/officeart/2005/8/layout/list1"/>
    <dgm:cxn modelId="{F6058D8F-4CF0-455F-BD09-5C9B0D8D330A}" type="presParOf" srcId="{88C94F3E-4FFC-404D-9189-7806BC1596D0}" destId="{CE4116D9-7377-49B1-9DBB-A1B7BD57720C}" srcOrd="1" destOrd="0" presId="urn:microsoft.com/office/officeart/2005/8/layout/list1"/>
    <dgm:cxn modelId="{67D22F30-97E7-42ED-A585-809798F51EC1}" type="presParOf" srcId="{956575AB-C524-4691-98A1-5C9ABD02CF27}" destId="{6EA4962C-0F0D-4C1A-854A-C3B6E0E5C5E7}" srcOrd="5" destOrd="0" presId="urn:microsoft.com/office/officeart/2005/8/layout/list1"/>
    <dgm:cxn modelId="{7F34F2D2-E58C-4811-8BE5-4432709E191F}" type="presParOf" srcId="{956575AB-C524-4691-98A1-5C9ABD02CF27}" destId="{ABCA482F-A2D8-41AB-A132-29802988858A}" srcOrd="6" destOrd="0" presId="urn:microsoft.com/office/officeart/2005/8/layout/list1"/>
    <dgm:cxn modelId="{9CB2552D-5CAB-46A4-BF56-2610FD8B5EFB}" type="presParOf" srcId="{956575AB-C524-4691-98A1-5C9ABD02CF27}" destId="{E9FACFE1-8B5A-490E-B16C-652346FB9632}" srcOrd="7" destOrd="0" presId="urn:microsoft.com/office/officeart/2005/8/layout/list1"/>
    <dgm:cxn modelId="{D51ED2F0-F3C1-47AC-BC6A-E24324068CAA}" type="presParOf" srcId="{956575AB-C524-4691-98A1-5C9ABD02CF27}" destId="{4F88B7A4-6121-479F-BEF8-327FEAC10F75}" srcOrd="8" destOrd="0" presId="urn:microsoft.com/office/officeart/2005/8/layout/list1"/>
    <dgm:cxn modelId="{93B502DB-1737-4218-89C2-DF7297ABD1B5}" type="presParOf" srcId="{4F88B7A4-6121-479F-BEF8-327FEAC10F75}" destId="{0C0C86E2-7A3D-46EE-94FE-748444A268D1}" srcOrd="0" destOrd="0" presId="urn:microsoft.com/office/officeart/2005/8/layout/list1"/>
    <dgm:cxn modelId="{C4B7EC28-FDDD-43A4-8FC4-CD7A917C1E32}" type="presParOf" srcId="{4F88B7A4-6121-479F-BEF8-327FEAC10F75}" destId="{AB44178E-7164-4B3D-8961-B5924D463A67}" srcOrd="1" destOrd="0" presId="urn:microsoft.com/office/officeart/2005/8/layout/list1"/>
    <dgm:cxn modelId="{C4DFB1D4-7DC0-48BB-BF30-9F094A02ADA1}" type="presParOf" srcId="{956575AB-C524-4691-98A1-5C9ABD02CF27}" destId="{708D6318-A14D-4128-99C6-7AA165F92100}" srcOrd="9" destOrd="0" presId="urn:microsoft.com/office/officeart/2005/8/layout/list1"/>
    <dgm:cxn modelId="{F056C564-64BE-4689-87D2-7DA7E10FCD31}" type="presParOf" srcId="{956575AB-C524-4691-98A1-5C9ABD02CF27}" destId="{1C843095-71CA-4FE2-89E7-38A8D72F42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722A6B-740B-470C-8CA8-C8D3CF8703D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F8995E59-0F29-4415-AF29-BE03161EACFB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澀澤榮一→義利合一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872362D-6BDC-44F4-97AC-577E8F89B97B}" type="parTrans" cxnId="{76EC0447-B03F-407B-B192-A8694E23B611}">
      <dgm:prSet/>
      <dgm:spPr/>
      <dgm:t>
        <a:bodyPr/>
        <a:lstStyle/>
        <a:p>
          <a:endParaRPr lang="zh-TW" altLang="en-US"/>
        </a:p>
      </dgm:t>
    </dgm:pt>
    <dgm:pt modelId="{640FC605-2B8B-4F0E-9C13-C37D297B0F63}" type="sibTrans" cxnId="{76EC0447-B03F-407B-B192-A8694E23B611}">
      <dgm:prSet/>
      <dgm:spPr/>
      <dgm:t>
        <a:bodyPr/>
        <a:lstStyle/>
        <a:p>
          <a:endParaRPr lang="zh-TW" altLang="en-US"/>
        </a:p>
      </dgm:t>
    </dgm:pt>
    <dgm:pt modelId="{1C99EF1A-5504-455D-A533-75A62ED7003D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松下幸之助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→素直之心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01B64A-13BA-4A66-BA20-D466D1C5ED09}" type="parTrans" cxnId="{A28BA050-9E5E-4DC1-95CB-D3BA1F6BF4E3}">
      <dgm:prSet/>
      <dgm:spPr/>
      <dgm:t>
        <a:bodyPr/>
        <a:lstStyle/>
        <a:p>
          <a:endParaRPr lang="zh-TW" altLang="en-US"/>
        </a:p>
      </dgm:t>
    </dgm:pt>
    <dgm:pt modelId="{93815C56-387F-4EFC-AD5A-ACAB2F634378}" type="sibTrans" cxnId="{A28BA050-9E5E-4DC1-95CB-D3BA1F6BF4E3}">
      <dgm:prSet/>
      <dgm:spPr/>
      <dgm:t>
        <a:bodyPr/>
        <a:lstStyle/>
        <a:p>
          <a:endParaRPr lang="zh-TW" altLang="en-US"/>
        </a:p>
      </dgm:t>
    </dgm:pt>
    <dgm:pt modelId="{E619275C-8647-4A53-B409-260357E272E2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稻盛和夫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→敬天愛人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636BE02-BECC-4BC4-A587-9AB25B4629A5}" type="parTrans" cxnId="{1C2943F1-6B7F-49DB-88E2-A9DCB8BBBC8C}">
      <dgm:prSet/>
      <dgm:spPr/>
      <dgm:t>
        <a:bodyPr/>
        <a:lstStyle/>
        <a:p>
          <a:endParaRPr lang="zh-TW" altLang="en-US"/>
        </a:p>
      </dgm:t>
    </dgm:pt>
    <dgm:pt modelId="{E33E123F-5AAB-4E09-B3FE-2AEE703B11B1}" type="sibTrans" cxnId="{1C2943F1-6B7F-49DB-88E2-A9DCB8BBBC8C}">
      <dgm:prSet/>
      <dgm:spPr/>
      <dgm:t>
        <a:bodyPr/>
        <a:lstStyle/>
        <a:p>
          <a:endParaRPr lang="zh-TW" altLang="en-US"/>
        </a:p>
      </dgm:t>
    </dgm:pt>
    <dgm:pt modelId="{1852FE9C-621B-47EB-8E1C-1FF8879173AD}" type="pres">
      <dgm:prSet presAssocID="{F9722A6B-740B-470C-8CA8-C8D3CF8703D5}" presName="Name0" presStyleCnt="0">
        <dgm:presLayoutVars>
          <dgm:chMax val="7"/>
          <dgm:chPref val="7"/>
          <dgm:dir/>
        </dgm:presLayoutVars>
      </dgm:prSet>
      <dgm:spPr/>
    </dgm:pt>
    <dgm:pt modelId="{47769D6C-083F-44ED-9893-CB8940A56FF2}" type="pres">
      <dgm:prSet presAssocID="{F9722A6B-740B-470C-8CA8-C8D3CF8703D5}" presName="Name1" presStyleCnt="0"/>
      <dgm:spPr/>
    </dgm:pt>
    <dgm:pt modelId="{DB5E875F-653A-4B2F-8FEB-0CD172DAECA3}" type="pres">
      <dgm:prSet presAssocID="{F9722A6B-740B-470C-8CA8-C8D3CF8703D5}" presName="cycle" presStyleCnt="0"/>
      <dgm:spPr/>
    </dgm:pt>
    <dgm:pt modelId="{086632CF-52FE-4358-A3A0-95F2DBBCD658}" type="pres">
      <dgm:prSet presAssocID="{F9722A6B-740B-470C-8CA8-C8D3CF8703D5}" presName="srcNode" presStyleLbl="node1" presStyleIdx="0" presStyleCnt="3"/>
      <dgm:spPr/>
    </dgm:pt>
    <dgm:pt modelId="{E9103D0C-0A0A-42E8-94F5-1ED0E52DD10D}" type="pres">
      <dgm:prSet presAssocID="{F9722A6B-740B-470C-8CA8-C8D3CF8703D5}" presName="conn" presStyleLbl="parChTrans1D2" presStyleIdx="0" presStyleCnt="1"/>
      <dgm:spPr/>
    </dgm:pt>
    <dgm:pt modelId="{87357A62-5826-4CFB-AB8D-F2E8FA295BAD}" type="pres">
      <dgm:prSet presAssocID="{F9722A6B-740B-470C-8CA8-C8D3CF8703D5}" presName="extraNode" presStyleLbl="node1" presStyleIdx="0" presStyleCnt="3"/>
      <dgm:spPr/>
    </dgm:pt>
    <dgm:pt modelId="{4A9096D8-C241-4CAD-8480-00A84A11AB0D}" type="pres">
      <dgm:prSet presAssocID="{F9722A6B-740B-470C-8CA8-C8D3CF8703D5}" presName="dstNode" presStyleLbl="node1" presStyleIdx="0" presStyleCnt="3"/>
      <dgm:spPr/>
    </dgm:pt>
    <dgm:pt modelId="{4D20A916-1632-4DEA-AC00-D586D7752D18}" type="pres">
      <dgm:prSet presAssocID="{F8995E59-0F29-4415-AF29-BE03161EACFB}" presName="text_1" presStyleLbl="node1" presStyleIdx="0" presStyleCnt="3">
        <dgm:presLayoutVars>
          <dgm:bulletEnabled val="1"/>
        </dgm:presLayoutVars>
      </dgm:prSet>
      <dgm:spPr/>
    </dgm:pt>
    <dgm:pt modelId="{1A31A976-FEFF-46F2-9A2D-369F6C322F11}" type="pres">
      <dgm:prSet presAssocID="{F8995E59-0F29-4415-AF29-BE03161EACFB}" presName="accent_1" presStyleCnt="0"/>
      <dgm:spPr/>
    </dgm:pt>
    <dgm:pt modelId="{04E9C1A8-A6D4-4879-BFD0-741A304F7F59}" type="pres">
      <dgm:prSet presAssocID="{F8995E59-0F29-4415-AF29-BE03161EACFB}" presName="accentRepeatNode" presStyleLbl="solidFgAcc1" presStyleIdx="0" presStyleCnt="3"/>
      <dgm:spPr/>
    </dgm:pt>
    <dgm:pt modelId="{5F1AF3AE-5791-4A47-8794-958586C8E7C5}" type="pres">
      <dgm:prSet presAssocID="{1C99EF1A-5504-455D-A533-75A62ED7003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6E4CB8-3C0A-42EC-A025-E07551D87B64}" type="pres">
      <dgm:prSet presAssocID="{1C99EF1A-5504-455D-A533-75A62ED7003D}" presName="accent_2" presStyleCnt="0"/>
      <dgm:spPr/>
    </dgm:pt>
    <dgm:pt modelId="{EE346C1E-2B1E-4CE9-900D-B61ECD9929A2}" type="pres">
      <dgm:prSet presAssocID="{1C99EF1A-5504-455D-A533-75A62ED7003D}" presName="accentRepeatNode" presStyleLbl="solidFgAcc1" presStyleIdx="1" presStyleCnt="3"/>
      <dgm:spPr/>
    </dgm:pt>
    <dgm:pt modelId="{89FAFD39-87E6-4EC9-A7E2-9C31C257532F}" type="pres">
      <dgm:prSet presAssocID="{E619275C-8647-4A53-B409-260357E272E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C7307D-11F6-40DB-9438-E3164A7D96D6}" type="pres">
      <dgm:prSet presAssocID="{E619275C-8647-4A53-B409-260357E272E2}" presName="accent_3" presStyleCnt="0"/>
      <dgm:spPr/>
    </dgm:pt>
    <dgm:pt modelId="{3496543F-DBC4-44E1-BB02-1E33B2EE29A3}" type="pres">
      <dgm:prSet presAssocID="{E619275C-8647-4A53-B409-260357E272E2}" presName="accentRepeatNode" presStyleLbl="solidFgAcc1" presStyleIdx="2" presStyleCnt="3"/>
      <dgm:spPr/>
    </dgm:pt>
  </dgm:ptLst>
  <dgm:cxnLst>
    <dgm:cxn modelId="{00473175-D411-4881-B726-FB47A6F14E15}" type="presOf" srcId="{F9722A6B-740B-470C-8CA8-C8D3CF8703D5}" destId="{1852FE9C-621B-47EB-8E1C-1FF8879173AD}" srcOrd="0" destOrd="0" presId="urn:microsoft.com/office/officeart/2008/layout/VerticalCurvedList"/>
    <dgm:cxn modelId="{1C2943F1-6B7F-49DB-88E2-A9DCB8BBBC8C}" srcId="{F9722A6B-740B-470C-8CA8-C8D3CF8703D5}" destId="{E619275C-8647-4A53-B409-260357E272E2}" srcOrd="2" destOrd="0" parTransId="{B636BE02-BECC-4BC4-A587-9AB25B4629A5}" sibTransId="{E33E123F-5AAB-4E09-B3FE-2AEE703B11B1}"/>
    <dgm:cxn modelId="{C84EA521-1CA6-46FD-B612-12CF0F1B7649}" type="presOf" srcId="{F8995E59-0F29-4415-AF29-BE03161EACFB}" destId="{4D20A916-1632-4DEA-AC00-D586D7752D18}" srcOrd="0" destOrd="0" presId="urn:microsoft.com/office/officeart/2008/layout/VerticalCurvedList"/>
    <dgm:cxn modelId="{A28BA050-9E5E-4DC1-95CB-D3BA1F6BF4E3}" srcId="{F9722A6B-740B-470C-8CA8-C8D3CF8703D5}" destId="{1C99EF1A-5504-455D-A533-75A62ED7003D}" srcOrd="1" destOrd="0" parTransId="{E301B64A-13BA-4A66-BA20-D466D1C5ED09}" sibTransId="{93815C56-387F-4EFC-AD5A-ACAB2F634378}"/>
    <dgm:cxn modelId="{76EC0447-B03F-407B-B192-A8694E23B611}" srcId="{F9722A6B-740B-470C-8CA8-C8D3CF8703D5}" destId="{F8995E59-0F29-4415-AF29-BE03161EACFB}" srcOrd="0" destOrd="0" parTransId="{B872362D-6BDC-44F4-97AC-577E8F89B97B}" sibTransId="{640FC605-2B8B-4F0E-9C13-C37D297B0F63}"/>
    <dgm:cxn modelId="{C880CC65-4379-4BDE-AE3A-6EE0B824B10A}" type="presOf" srcId="{1C99EF1A-5504-455D-A533-75A62ED7003D}" destId="{5F1AF3AE-5791-4A47-8794-958586C8E7C5}" srcOrd="0" destOrd="0" presId="urn:microsoft.com/office/officeart/2008/layout/VerticalCurvedList"/>
    <dgm:cxn modelId="{33BBFD9E-0B85-41DE-B9DB-0055947394C6}" type="presOf" srcId="{E619275C-8647-4A53-B409-260357E272E2}" destId="{89FAFD39-87E6-4EC9-A7E2-9C31C257532F}" srcOrd="0" destOrd="0" presId="urn:microsoft.com/office/officeart/2008/layout/VerticalCurvedList"/>
    <dgm:cxn modelId="{1DD2610F-C476-4C9B-811E-0F4C8865D2DB}" type="presOf" srcId="{640FC605-2B8B-4F0E-9C13-C37D297B0F63}" destId="{E9103D0C-0A0A-42E8-94F5-1ED0E52DD10D}" srcOrd="0" destOrd="0" presId="urn:microsoft.com/office/officeart/2008/layout/VerticalCurvedList"/>
    <dgm:cxn modelId="{4D956D12-C263-4F68-A4D0-8FC22944066A}" type="presParOf" srcId="{1852FE9C-621B-47EB-8E1C-1FF8879173AD}" destId="{47769D6C-083F-44ED-9893-CB8940A56FF2}" srcOrd="0" destOrd="0" presId="urn:microsoft.com/office/officeart/2008/layout/VerticalCurvedList"/>
    <dgm:cxn modelId="{140E96C0-B650-498E-93FB-9549BC82D421}" type="presParOf" srcId="{47769D6C-083F-44ED-9893-CB8940A56FF2}" destId="{DB5E875F-653A-4B2F-8FEB-0CD172DAECA3}" srcOrd="0" destOrd="0" presId="urn:microsoft.com/office/officeart/2008/layout/VerticalCurvedList"/>
    <dgm:cxn modelId="{922773BE-A9C8-4481-A305-EE773C8E701C}" type="presParOf" srcId="{DB5E875F-653A-4B2F-8FEB-0CD172DAECA3}" destId="{086632CF-52FE-4358-A3A0-95F2DBBCD658}" srcOrd="0" destOrd="0" presId="urn:microsoft.com/office/officeart/2008/layout/VerticalCurvedList"/>
    <dgm:cxn modelId="{973CD968-5314-43E5-8525-1E1F7ED21584}" type="presParOf" srcId="{DB5E875F-653A-4B2F-8FEB-0CD172DAECA3}" destId="{E9103D0C-0A0A-42E8-94F5-1ED0E52DD10D}" srcOrd="1" destOrd="0" presId="urn:microsoft.com/office/officeart/2008/layout/VerticalCurvedList"/>
    <dgm:cxn modelId="{740BE03C-62CC-4FA1-B1AE-5AB200AB4D86}" type="presParOf" srcId="{DB5E875F-653A-4B2F-8FEB-0CD172DAECA3}" destId="{87357A62-5826-4CFB-AB8D-F2E8FA295BAD}" srcOrd="2" destOrd="0" presId="urn:microsoft.com/office/officeart/2008/layout/VerticalCurvedList"/>
    <dgm:cxn modelId="{948DB609-3A30-4DA8-8E1B-ECC055AFC2CC}" type="presParOf" srcId="{DB5E875F-653A-4B2F-8FEB-0CD172DAECA3}" destId="{4A9096D8-C241-4CAD-8480-00A84A11AB0D}" srcOrd="3" destOrd="0" presId="urn:microsoft.com/office/officeart/2008/layout/VerticalCurvedList"/>
    <dgm:cxn modelId="{CB60D6D3-AEBA-4817-8648-2158E1BD6A97}" type="presParOf" srcId="{47769D6C-083F-44ED-9893-CB8940A56FF2}" destId="{4D20A916-1632-4DEA-AC00-D586D7752D18}" srcOrd="1" destOrd="0" presId="urn:microsoft.com/office/officeart/2008/layout/VerticalCurvedList"/>
    <dgm:cxn modelId="{9D7CED18-32B7-434D-9A3D-9635FE839966}" type="presParOf" srcId="{47769D6C-083F-44ED-9893-CB8940A56FF2}" destId="{1A31A976-FEFF-46F2-9A2D-369F6C322F11}" srcOrd="2" destOrd="0" presId="urn:microsoft.com/office/officeart/2008/layout/VerticalCurvedList"/>
    <dgm:cxn modelId="{F144F54B-5F7C-4EB6-BC9A-46EAF865B738}" type="presParOf" srcId="{1A31A976-FEFF-46F2-9A2D-369F6C322F11}" destId="{04E9C1A8-A6D4-4879-BFD0-741A304F7F59}" srcOrd="0" destOrd="0" presId="urn:microsoft.com/office/officeart/2008/layout/VerticalCurvedList"/>
    <dgm:cxn modelId="{833A98B7-684A-49EA-B2C4-440B2AE2005E}" type="presParOf" srcId="{47769D6C-083F-44ED-9893-CB8940A56FF2}" destId="{5F1AF3AE-5791-4A47-8794-958586C8E7C5}" srcOrd="3" destOrd="0" presId="urn:microsoft.com/office/officeart/2008/layout/VerticalCurvedList"/>
    <dgm:cxn modelId="{3088C05B-2059-4E83-BF12-446AC3F8F737}" type="presParOf" srcId="{47769D6C-083F-44ED-9893-CB8940A56FF2}" destId="{596E4CB8-3C0A-42EC-A025-E07551D87B64}" srcOrd="4" destOrd="0" presId="urn:microsoft.com/office/officeart/2008/layout/VerticalCurvedList"/>
    <dgm:cxn modelId="{CAD05859-5CB4-4799-9C8D-91F856BA66DE}" type="presParOf" srcId="{596E4CB8-3C0A-42EC-A025-E07551D87B64}" destId="{EE346C1E-2B1E-4CE9-900D-B61ECD9929A2}" srcOrd="0" destOrd="0" presId="urn:microsoft.com/office/officeart/2008/layout/VerticalCurvedList"/>
    <dgm:cxn modelId="{B80B4F22-EA27-417A-A4FF-68A2E869735A}" type="presParOf" srcId="{47769D6C-083F-44ED-9893-CB8940A56FF2}" destId="{89FAFD39-87E6-4EC9-A7E2-9C31C257532F}" srcOrd="5" destOrd="0" presId="urn:microsoft.com/office/officeart/2008/layout/VerticalCurvedList"/>
    <dgm:cxn modelId="{18FF8957-9C4D-4CE6-A9E3-D151463BF0DE}" type="presParOf" srcId="{47769D6C-083F-44ED-9893-CB8940A56FF2}" destId="{1DC7307D-11F6-40DB-9438-E3164A7D96D6}" srcOrd="6" destOrd="0" presId="urn:microsoft.com/office/officeart/2008/layout/VerticalCurvedList"/>
    <dgm:cxn modelId="{5FB5B3B8-717D-4059-8C77-CBEF8634CFF0}" type="presParOf" srcId="{1DC7307D-11F6-40DB-9438-E3164A7D96D6}" destId="{3496543F-DBC4-44E1-BB02-1E33B2EE29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86AC3B-DA1E-4344-9CF1-CCEAD1A7CFE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240B82D-959F-496A-BBB1-22E074ECCD59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富蘭克林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96DC42F-8529-40B4-A3BA-334F31028C81}" type="parTrans" cxnId="{37E76DD3-9ADC-4791-8E49-D5FA356617BF}">
      <dgm:prSet/>
      <dgm:spPr/>
      <dgm:t>
        <a:bodyPr/>
        <a:lstStyle/>
        <a:p>
          <a:endParaRPr lang="zh-TW" altLang="en-US"/>
        </a:p>
      </dgm:t>
    </dgm:pt>
    <dgm:pt modelId="{6018CD05-E6CF-4130-B636-3C3EACE91944}" type="sibTrans" cxnId="{37E76DD3-9ADC-4791-8E49-D5FA356617BF}">
      <dgm:prSet/>
      <dgm:spPr/>
      <dgm:t>
        <a:bodyPr/>
        <a:lstStyle/>
        <a:p>
          <a:endParaRPr lang="zh-TW" altLang="en-US"/>
        </a:p>
      </dgm:t>
    </dgm:pt>
    <dgm:pt modelId="{569A087B-386F-48BC-8031-44B02599998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華倫巴菲特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4C65AE9-A5CE-419E-B592-34A61942EC7E}" type="parTrans" cxnId="{79B5FF47-F4AE-4DF6-ADED-C92CCA84A7EB}">
      <dgm:prSet/>
      <dgm:spPr/>
      <dgm:t>
        <a:bodyPr/>
        <a:lstStyle/>
        <a:p>
          <a:endParaRPr lang="zh-TW" altLang="en-US"/>
        </a:p>
      </dgm:t>
    </dgm:pt>
    <dgm:pt modelId="{5F1ED10F-B4ED-48C0-A3FB-5EF0189DF23C}" type="sibTrans" cxnId="{79B5FF47-F4AE-4DF6-ADED-C92CCA84A7EB}">
      <dgm:prSet/>
      <dgm:spPr/>
      <dgm:t>
        <a:bodyPr/>
        <a:lstStyle/>
        <a:p>
          <a:endParaRPr lang="zh-TW" altLang="en-US"/>
        </a:p>
      </dgm:t>
    </dgm:pt>
    <dgm:pt modelId="{F7D8AD63-6DA9-4A3E-9344-3C8CB2DCCD2C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傑克威爾許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99053C9-3417-48D2-BD46-B278A6E00D30}" type="parTrans" cxnId="{BB511E40-249E-40CB-A037-AF439FA2F66D}">
      <dgm:prSet/>
      <dgm:spPr/>
      <dgm:t>
        <a:bodyPr/>
        <a:lstStyle/>
        <a:p>
          <a:endParaRPr lang="zh-TW" altLang="en-US"/>
        </a:p>
      </dgm:t>
    </dgm:pt>
    <dgm:pt modelId="{AC099B1E-1BA4-4871-AC56-807923626E61}" type="sibTrans" cxnId="{BB511E40-249E-40CB-A037-AF439FA2F66D}">
      <dgm:prSet/>
      <dgm:spPr/>
      <dgm:t>
        <a:bodyPr/>
        <a:lstStyle/>
        <a:p>
          <a:endParaRPr lang="zh-TW" altLang="en-US"/>
        </a:p>
      </dgm:t>
    </dgm:pt>
    <dgm:pt modelId="{C1F5BAB3-0ABF-4495-973C-E55E8E562489}" type="pres">
      <dgm:prSet presAssocID="{F086AC3B-DA1E-4344-9CF1-CCEAD1A7CFE5}" presName="outerComposite" presStyleCnt="0">
        <dgm:presLayoutVars>
          <dgm:chMax val="5"/>
          <dgm:dir/>
          <dgm:resizeHandles val="exact"/>
        </dgm:presLayoutVars>
      </dgm:prSet>
      <dgm:spPr/>
    </dgm:pt>
    <dgm:pt modelId="{9B8C1E94-E819-43C2-894D-E7C2AE7B32FD}" type="pres">
      <dgm:prSet presAssocID="{F086AC3B-DA1E-4344-9CF1-CCEAD1A7CFE5}" presName="dummyMaxCanvas" presStyleCnt="0">
        <dgm:presLayoutVars/>
      </dgm:prSet>
      <dgm:spPr/>
    </dgm:pt>
    <dgm:pt modelId="{B3E39D6F-0536-40A0-BB0A-2BD0F3471F8B}" type="pres">
      <dgm:prSet presAssocID="{F086AC3B-DA1E-4344-9CF1-CCEAD1A7CFE5}" presName="ThreeNodes_1" presStyleLbl="node1" presStyleIdx="0" presStyleCnt="3">
        <dgm:presLayoutVars>
          <dgm:bulletEnabled val="1"/>
        </dgm:presLayoutVars>
      </dgm:prSet>
      <dgm:spPr/>
    </dgm:pt>
    <dgm:pt modelId="{BA31BE54-B676-4A6F-99B9-75BD18D4EEE3}" type="pres">
      <dgm:prSet presAssocID="{F086AC3B-DA1E-4344-9CF1-CCEAD1A7CFE5}" presName="ThreeNodes_2" presStyleLbl="node1" presStyleIdx="1" presStyleCnt="3">
        <dgm:presLayoutVars>
          <dgm:bulletEnabled val="1"/>
        </dgm:presLayoutVars>
      </dgm:prSet>
      <dgm:spPr/>
    </dgm:pt>
    <dgm:pt modelId="{759A073B-D353-4896-B382-757DF5F916DA}" type="pres">
      <dgm:prSet presAssocID="{F086AC3B-DA1E-4344-9CF1-CCEAD1A7CFE5}" presName="ThreeNodes_3" presStyleLbl="node1" presStyleIdx="2" presStyleCnt="3">
        <dgm:presLayoutVars>
          <dgm:bulletEnabled val="1"/>
        </dgm:presLayoutVars>
      </dgm:prSet>
      <dgm:spPr/>
    </dgm:pt>
    <dgm:pt modelId="{FE18CBA1-98DE-4FFB-867E-D0587A5F686C}" type="pres">
      <dgm:prSet presAssocID="{F086AC3B-DA1E-4344-9CF1-CCEAD1A7CFE5}" presName="ThreeConn_1-2" presStyleLbl="fgAccFollowNode1" presStyleIdx="0" presStyleCnt="2">
        <dgm:presLayoutVars>
          <dgm:bulletEnabled val="1"/>
        </dgm:presLayoutVars>
      </dgm:prSet>
      <dgm:spPr/>
    </dgm:pt>
    <dgm:pt modelId="{83015FAA-555A-4EEE-BB75-FED62F35FE1E}" type="pres">
      <dgm:prSet presAssocID="{F086AC3B-DA1E-4344-9CF1-CCEAD1A7CFE5}" presName="ThreeConn_2-3" presStyleLbl="fgAccFollowNode1" presStyleIdx="1" presStyleCnt="2">
        <dgm:presLayoutVars>
          <dgm:bulletEnabled val="1"/>
        </dgm:presLayoutVars>
      </dgm:prSet>
      <dgm:spPr/>
    </dgm:pt>
    <dgm:pt modelId="{231C736C-653A-4FB0-AAE4-36982A548BA8}" type="pres">
      <dgm:prSet presAssocID="{F086AC3B-DA1E-4344-9CF1-CCEAD1A7CFE5}" presName="ThreeNodes_1_text" presStyleLbl="node1" presStyleIdx="2" presStyleCnt="3">
        <dgm:presLayoutVars>
          <dgm:bulletEnabled val="1"/>
        </dgm:presLayoutVars>
      </dgm:prSet>
      <dgm:spPr/>
    </dgm:pt>
    <dgm:pt modelId="{0EE59CFB-984A-4808-9B1B-2EBA15E5724E}" type="pres">
      <dgm:prSet presAssocID="{F086AC3B-DA1E-4344-9CF1-CCEAD1A7CFE5}" presName="ThreeNodes_2_text" presStyleLbl="node1" presStyleIdx="2" presStyleCnt="3">
        <dgm:presLayoutVars>
          <dgm:bulletEnabled val="1"/>
        </dgm:presLayoutVars>
      </dgm:prSet>
      <dgm:spPr/>
    </dgm:pt>
    <dgm:pt modelId="{2C077E39-CF97-4497-92AA-C3CEC45A0F96}" type="pres">
      <dgm:prSet presAssocID="{F086AC3B-DA1E-4344-9CF1-CCEAD1A7CFE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7E76DD3-9ADC-4791-8E49-D5FA356617BF}" srcId="{F086AC3B-DA1E-4344-9CF1-CCEAD1A7CFE5}" destId="{A240B82D-959F-496A-BBB1-22E074ECCD59}" srcOrd="0" destOrd="0" parTransId="{696DC42F-8529-40B4-A3BA-334F31028C81}" sibTransId="{6018CD05-E6CF-4130-B636-3C3EACE91944}"/>
    <dgm:cxn modelId="{79B5FF47-F4AE-4DF6-ADED-C92CCA84A7EB}" srcId="{F086AC3B-DA1E-4344-9CF1-CCEAD1A7CFE5}" destId="{569A087B-386F-48BC-8031-44B025999988}" srcOrd="1" destOrd="0" parTransId="{B4C65AE9-A5CE-419E-B592-34A61942EC7E}" sibTransId="{5F1ED10F-B4ED-48C0-A3FB-5EF0189DF23C}"/>
    <dgm:cxn modelId="{330DCE05-A8C0-400D-B4AB-2269FCE25987}" type="presOf" srcId="{569A087B-386F-48BC-8031-44B025999988}" destId="{BA31BE54-B676-4A6F-99B9-75BD18D4EEE3}" srcOrd="0" destOrd="0" presId="urn:microsoft.com/office/officeart/2005/8/layout/vProcess5"/>
    <dgm:cxn modelId="{CA940AC8-40D8-47FD-ABAE-5A49007C0678}" type="presOf" srcId="{F086AC3B-DA1E-4344-9CF1-CCEAD1A7CFE5}" destId="{C1F5BAB3-0ABF-4495-973C-E55E8E562489}" srcOrd="0" destOrd="0" presId="urn:microsoft.com/office/officeart/2005/8/layout/vProcess5"/>
    <dgm:cxn modelId="{7440B009-B693-4A92-AE39-9A0C3040E32A}" type="presOf" srcId="{A240B82D-959F-496A-BBB1-22E074ECCD59}" destId="{B3E39D6F-0536-40A0-BB0A-2BD0F3471F8B}" srcOrd="0" destOrd="0" presId="urn:microsoft.com/office/officeart/2005/8/layout/vProcess5"/>
    <dgm:cxn modelId="{E5A2C80C-D648-43BC-81FB-75C6411245B4}" type="presOf" srcId="{F7D8AD63-6DA9-4A3E-9344-3C8CB2DCCD2C}" destId="{2C077E39-CF97-4497-92AA-C3CEC45A0F96}" srcOrd="1" destOrd="0" presId="urn:microsoft.com/office/officeart/2005/8/layout/vProcess5"/>
    <dgm:cxn modelId="{DA6DA7C9-6650-4543-8352-8AE392FC6EA8}" type="presOf" srcId="{5F1ED10F-B4ED-48C0-A3FB-5EF0189DF23C}" destId="{83015FAA-555A-4EEE-BB75-FED62F35FE1E}" srcOrd="0" destOrd="0" presId="urn:microsoft.com/office/officeart/2005/8/layout/vProcess5"/>
    <dgm:cxn modelId="{3B028419-BD9F-447D-9BBD-4B2B4BD0EB5A}" type="presOf" srcId="{A240B82D-959F-496A-BBB1-22E074ECCD59}" destId="{231C736C-653A-4FB0-AAE4-36982A548BA8}" srcOrd="1" destOrd="0" presId="urn:microsoft.com/office/officeart/2005/8/layout/vProcess5"/>
    <dgm:cxn modelId="{CFAB8190-2B8C-45F8-968A-3864815DFABB}" type="presOf" srcId="{6018CD05-E6CF-4130-B636-3C3EACE91944}" destId="{FE18CBA1-98DE-4FFB-867E-D0587A5F686C}" srcOrd="0" destOrd="0" presId="urn:microsoft.com/office/officeart/2005/8/layout/vProcess5"/>
    <dgm:cxn modelId="{BB511E40-249E-40CB-A037-AF439FA2F66D}" srcId="{F086AC3B-DA1E-4344-9CF1-CCEAD1A7CFE5}" destId="{F7D8AD63-6DA9-4A3E-9344-3C8CB2DCCD2C}" srcOrd="2" destOrd="0" parTransId="{999053C9-3417-48D2-BD46-B278A6E00D30}" sibTransId="{AC099B1E-1BA4-4871-AC56-807923626E61}"/>
    <dgm:cxn modelId="{6830EDFB-62FA-4223-ABC4-D5273249BE48}" type="presOf" srcId="{569A087B-386F-48BC-8031-44B025999988}" destId="{0EE59CFB-984A-4808-9B1B-2EBA15E5724E}" srcOrd="1" destOrd="0" presId="urn:microsoft.com/office/officeart/2005/8/layout/vProcess5"/>
    <dgm:cxn modelId="{F17886FC-DE67-4645-881F-DD95A0EFDF65}" type="presOf" srcId="{F7D8AD63-6DA9-4A3E-9344-3C8CB2DCCD2C}" destId="{759A073B-D353-4896-B382-757DF5F916DA}" srcOrd="0" destOrd="0" presId="urn:microsoft.com/office/officeart/2005/8/layout/vProcess5"/>
    <dgm:cxn modelId="{52E8F597-4360-4F26-A7AC-AD794D5C457E}" type="presParOf" srcId="{C1F5BAB3-0ABF-4495-973C-E55E8E562489}" destId="{9B8C1E94-E819-43C2-894D-E7C2AE7B32FD}" srcOrd="0" destOrd="0" presId="urn:microsoft.com/office/officeart/2005/8/layout/vProcess5"/>
    <dgm:cxn modelId="{7F546B82-E03C-46B9-A46B-DB94AB6E1ACA}" type="presParOf" srcId="{C1F5BAB3-0ABF-4495-973C-E55E8E562489}" destId="{B3E39D6F-0536-40A0-BB0A-2BD0F3471F8B}" srcOrd="1" destOrd="0" presId="urn:microsoft.com/office/officeart/2005/8/layout/vProcess5"/>
    <dgm:cxn modelId="{9E6A5F3D-E4A8-41B5-8F82-E97DA8DC84C9}" type="presParOf" srcId="{C1F5BAB3-0ABF-4495-973C-E55E8E562489}" destId="{BA31BE54-B676-4A6F-99B9-75BD18D4EEE3}" srcOrd="2" destOrd="0" presId="urn:microsoft.com/office/officeart/2005/8/layout/vProcess5"/>
    <dgm:cxn modelId="{E4E8E6E5-6C6D-4616-A4EF-578297D47BCC}" type="presParOf" srcId="{C1F5BAB3-0ABF-4495-973C-E55E8E562489}" destId="{759A073B-D353-4896-B382-757DF5F916DA}" srcOrd="3" destOrd="0" presId="urn:microsoft.com/office/officeart/2005/8/layout/vProcess5"/>
    <dgm:cxn modelId="{E9BFC651-7B31-44E2-BBE1-6A5AC9B001A0}" type="presParOf" srcId="{C1F5BAB3-0ABF-4495-973C-E55E8E562489}" destId="{FE18CBA1-98DE-4FFB-867E-D0587A5F686C}" srcOrd="4" destOrd="0" presId="urn:microsoft.com/office/officeart/2005/8/layout/vProcess5"/>
    <dgm:cxn modelId="{521CEC1A-F528-41C7-B2E1-B11976772749}" type="presParOf" srcId="{C1F5BAB3-0ABF-4495-973C-E55E8E562489}" destId="{83015FAA-555A-4EEE-BB75-FED62F35FE1E}" srcOrd="5" destOrd="0" presId="urn:microsoft.com/office/officeart/2005/8/layout/vProcess5"/>
    <dgm:cxn modelId="{815575B4-2181-4751-8618-7AE944879544}" type="presParOf" srcId="{C1F5BAB3-0ABF-4495-973C-E55E8E562489}" destId="{231C736C-653A-4FB0-AAE4-36982A548BA8}" srcOrd="6" destOrd="0" presId="urn:microsoft.com/office/officeart/2005/8/layout/vProcess5"/>
    <dgm:cxn modelId="{0D948F4E-5620-4098-8616-7469BEA5A4E4}" type="presParOf" srcId="{C1F5BAB3-0ABF-4495-973C-E55E8E562489}" destId="{0EE59CFB-984A-4808-9B1B-2EBA15E5724E}" srcOrd="7" destOrd="0" presId="urn:microsoft.com/office/officeart/2005/8/layout/vProcess5"/>
    <dgm:cxn modelId="{DCA258FF-D69F-4FE2-B77C-4BF56945F076}" type="presParOf" srcId="{C1F5BAB3-0ABF-4495-973C-E55E8E562489}" destId="{2C077E39-CF97-4497-92AA-C3CEC45A0F9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B8E27-E0CD-4C42-AEDB-A43DA0143C8A}">
      <dsp:nvSpPr>
        <dsp:cNvPr id="0" name=""/>
        <dsp:cNvSpPr/>
      </dsp:nvSpPr>
      <dsp:spPr>
        <a:xfrm>
          <a:off x="3416896" y="1041876"/>
          <a:ext cx="1395806" cy="139580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62B36A-CAB7-4134-9D3D-64BF772558FE}">
      <dsp:nvSpPr>
        <dsp:cNvPr id="0" name=""/>
        <dsp:cNvSpPr/>
      </dsp:nvSpPr>
      <dsp:spPr>
        <a:xfrm>
          <a:off x="3242420" y="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時代</a:t>
          </a:r>
          <a:endParaRPr lang="zh-TW" altLang="en-US" sz="6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42420" y="0"/>
        <a:ext cx="1744758" cy="950452"/>
      </dsp:txXfrm>
    </dsp:sp>
    <dsp:sp modelId="{22D82D46-4CA9-44A5-847B-0AB0D45E2926}">
      <dsp:nvSpPr>
        <dsp:cNvPr id="0" name=""/>
        <dsp:cNvSpPr/>
      </dsp:nvSpPr>
      <dsp:spPr>
        <a:xfrm>
          <a:off x="3869952" y="1303477"/>
          <a:ext cx="1395806" cy="1395806"/>
        </a:xfrm>
        <a:prstGeom prst="ellipse">
          <a:avLst/>
        </a:prstGeom>
        <a:solidFill>
          <a:schemeClr val="accent5">
            <a:alpha val="50000"/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B5DA2D6-6967-4F0A-9C61-723B1FA393FB}">
      <dsp:nvSpPr>
        <dsp:cNvPr id="0" name=""/>
        <dsp:cNvSpPr/>
      </dsp:nvSpPr>
      <dsp:spPr>
        <a:xfrm>
          <a:off x="5369281" y="905192"/>
          <a:ext cx="1653449" cy="10409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領袖</a:t>
          </a:r>
          <a:endParaRPr lang="zh-TW" altLang="en-US" sz="6200" kern="1200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69281" y="905192"/>
        <a:ext cx="1653449" cy="1040971"/>
      </dsp:txXfrm>
    </dsp:sp>
    <dsp:sp modelId="{92480525-4A49-484E-9503-7D3F950ABD4C}">
      <dsp:nvSpPr>
        <dsp:cNvPr id="0" name=""/>
        <dsp:cNvSpPr/>
      </dsp:nvSpPr>
      <dsp:spPr>
        <a:xfrm>
          <a:off x="3869952" y="1826678"/>
          <a:ext cx="1395806" cy="1395806"/>
        </a:xfrm>
        <a:prstGeom prst="ellipse">
          <a:avLst/>
        </a:prstGeom>
        <a:solidFill>
          <a:schemeClr val="accent5">
            <a:alpha val="50000"/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6C4C6F-CACF-4BDD-A099-A8E1C73692AC}">
      <dsp:nvSpPr>
        <dsp:cNvPr id="0" name=""/>
        <dsp:cNvSpPr/>
      </dsp:nvSpPr>
      <dsp:spPr>
        <a:xfrm>
          <a:off x="5369281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風氣</a:t>
          </a:r>
          <a:endParaRPr lang="zh-TW" altLang="en-US" sz="6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69281" y="2457597"/>
        <a:ext cx="1653449" cy="1163172"/>
      </dsp:txXfrm>
    </dsp:sp>
    <dsp:sp modelId="{992C4B4E-3CE0-438D-89F9-A46E3FEB5454}">
      <dsp:nvSpPr>
        <dsp:cNvPr id="0" name=""/>
        <dsp:cNvSpPr/>
      </dsp:nvSpPr>
      <dsp:spPr>
        <a:xfrm>
          <a:off x="3416896" y="2088731"/>
          <a:ext cx="1395806" cy="1395806"/>
        </a:xfrm>
        <a:prstGeom prst="ellipse">
          <a:avLst/>
        </a:prstGeom>
        <a:solidFill>
          <a:schemeClr val="accent5">
            <a:alpha val="50000"/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DEC535-1D93-4AA9-9692-169A8B843F1F}">
      <dsp:nvSpPr>
        <dsp:cNvPr id="0" name=""/>
        <dsp:cNvSpPr/>
      </dsp:nvSpPr>
      <dsp:spPr>
        <a:xfrm>
          <a:off x="3242420" y="3575510"/>
          <a:ext cx="1744758" cy="95045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民心</a:t>
          </a:r>
          <a:endParaRPr lang="zh-TW" altLang="en-US" sz="62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42420" y="3575510"/>
        <a:ext cx="1744758" cy="950452"/>
      </dsp:txXfrm>
    </dsp:sp>
    <dsp:sp modelId="{327412FF-6DA4-4795-BB69-7540E64D522B}">
      <dsp:nvSpPr>
        <dsp:cNvPr id="0" name=""/>
        <dsp:cNvSpPr/>
      </dsp:nvSpPr>
      <dsp:spPr>
        <a:xfrm>
          <a:off x="2963840" y="1826678"/>
          <a:ext cx="1395806" cy="1395806"/>
        </a:xfrm>
        <a:prstGeom prst="ellipse">
          <a:avLst/>
        </a:prstGeom>
        <a:solidFill>
          <a:schemeClr val="accent5">
            <a:alpha val="50000"/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043080-7350-48FA-BD97-F47365931142}">
      <dsp:nvSpPr>
        <dsp:cNvPr id="0" name=""/>
        <dsp:cNvSpPr/>
      </dsp:nvSpPr>
      <dsp:spPr>
        <a:xfrm>
          <a:off x="1206868" y="2457597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價值</a:t>
          </a:r>
          <a:endParaRPr lang="zh-TW" altLang="en-US" sz="6200" kern="1200" dirty="0">
            <a:solidFill>
              <a:srgbClr val="0000FF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06868" y="2457597"/>
        <a:ext cx="1653449" cy="1163172"/>
      </dsp:txXfrm>
    </dsp:sp>
    <dsp:sp modelId="{F4E8B5A4-5DBB-4BEA-8B06-07A7918730F9}">
      <dsp:nvSpPr>
        <dsp:cNvPr id="0" name=""/>
        <dsp:cNvSpPr/>
      </dsp:nvSpPr>
      <dsp:spPr>
        <a:xfrm>
          <a:off x="2963840" y="1303477"/>
          <a:ext cx="1395806" cy="139580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EB0BF4C-7E5A-498F-80F1-9FEE6E328172}">
      <dsp:nvSpPr>
        <dsp:cNvPr id="0" name=""/>
        <dsp:cNvSpPr/>
      </dsp:nvSpPr>
      <dsp:spPr>
        <a:xfrm>
          <a:off x="1206868" y="905192"/>
          <a:ext cx="1653449" cy="1163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2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信念</a:t>
          </a:r>
          <a:endParaRPr lang="zh-TW" altLang="en-US" sz="62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06868" y="905192"/>
        <a:ext cx="1653449" cy="1163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5D04C-941C-45EC-8672-E1C4BC1E1974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大哉乾元</a:t>
          </a:r>
          <a:endParaRPr lang="zh-TW" altLang="en-US" sz="2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大哉乾乎 剛健中正純粹精也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能以美利利天下 不言所利 大矣哉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787356" y="0"/>
        <a:ext cx="6442243" cy="1414363"/>
      </dsp:txXfrm>
    </dsp:sp>
    <dsp:sp modelId="{0555F7D5-2F61-475B-9672-FBC63DC4C119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BA8AB-781A-4896-9333-88727C99BEBA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至哉坤元</a:t>
          </a:r>
          <a:endParaRPr lang="zh-TW" altLang="en-US" sz="2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黃中通理 正位居體 美在其中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暢於四肢 發於事業 美之至也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787356" y="1555799"/>
        <a:ext cx="6442243" cy="1414363"/>
      </dsp:txXfrm>
    </dsp:sp>
    <dsp:sp modelId="{ECFF2020-7ADA-427B-9CA3-98A4F3BB4ED9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1BDD9-F28A-4268-AFFF-868DEE2F6A9B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i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損上益下，民說无疆，自上下下，其道大光</a:t>
          </a:r>
          <a:endParaRPr lang="zh-TW" altLang="en-US" sz="2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i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益動而巽，日進无疆。凡益之道，與時偕行。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0" i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有孚惠心，勿問之矣。惠我德，大得志也。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787356" y="3111599"/>
        <a:ext cx="6442243" cy="1414363"/>
      </dsp:txXfrm>
    </dsp:sp>
    <dsp:sp modelId="{919FB6DD-AD63-4F8B-B926-78AE8E40CE8E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32F57-458C-4700-B51F-FF543CDF47BB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元神</a:t>
          </a:r>
          <a:endParaRPr lang="zh-TW" altLang="en-US" sz="5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85210" y="2763755"/>
        <a:ext cx="1459178" cy="1459178"/>
      </dsp:txXfrm>
    </dsp:sp>
    <dsp:sp modelId="{F06002A3-5B2E-4111-8698-ED8EE7FD1DDD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2BF80-FCA9-451E-9217-0336B4F56173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120015" rIns="120015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立志</a:t>
          </a:r>
          <a:endParaRPr lang="zh-TW" altLang="en-US" sz="6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61974" y="1201666"/>
        <a:ext cx="1868538" cy="1476457"/>
      </dsp:txXfrm>
    </dsp:sp>
    <dsp:sp modelId="{A78D798B-8790-404E-833E-B23CE5F116CF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97CEB-AE8C-46FF-A15A-543B408A8C82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120015" rIns="120015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立身</a:t>
          </a:r>
          <a:endParaRPr lang="zh-TW" altLang="en-US" sz="6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80530" y="46759"/>
        <a:ext cx="1868538" cy="1476457"/>
      </dsp:txXfrm>
    </dsp:sp>
    <dsp:sp modelId="{23D688D2-3B5A-41A7-B53E-5BB46ABFD214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95349-B149-4780-8B1A-EC0DB7B025BB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120015" rIns="120015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立德</a:t>
          </a:r>
          <a:endParaRPr lang="zh-TW" altLang="en-US" sz="6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99086" y="1201666"/>
        <a:ext cx="1868538" cy="14764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B5166-F23E-4396-929E-735DC4F462FF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F8372-FA1A-4913-920C-4A4D97ADF095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唐→狄</a:t>
          </a:r>
          <a:r>
            <a:rPr lang="zh-TW" altLang="en-US" sz="4400" b="0" i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仁傑→武則天</a:t>
          </a:r>
          <a:endParaRPr lang="zh-TW" altLang="en-US" sz="4400" kern="1200" dirty="0"/>
        </a:p>
      </dsp:txBody>
      <dsp:txXfrm>
        <a:off x="460476" y="90417"/>
        <a:ext cx="5662728" cy="905688"/>
      </dsp:txXfrm>
    </dsp:sp>
    <dsp:sp modelId="{ABCA482F-A2D8-41AB-A132-29802988858A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116D9-7377-49B1-9DBB-A1B7BD57720C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宋→包拯→宋仁宗</a:t>
          </a:r>
          <a:endParaRPr lang="zh-TW" altLang="en-US" sz="4400" kern="1200" dirty="0"/>
        </a:p>
      </dsp:txBody>
      <dsp:txXfrm>
        <a:off x="460476" y="1632657"/>
        <a:ext cx="5662728" cy="905688"/>
      </dsp:txXfrm>
    </dsp:sp>
    <dsp:sp modelId="{1C843095-71CA-4FE2-89E7-38A8D72F428D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4178E-7164-4B3D-8961-B5924D463A67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清→施世綸→清康熙</a:t>
          </a:r>
          <a:endParaRPr lang="zh-TW" altLang="en-US" sz="4400" kern="1200" dirty="0"/>
        </a:p>
      </dsp:txBody>
      <dsp:txXfrm>
        <a:off x="460476" y="3174897"/>
        <a:ext cx="5662728" cy="9056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03D0C-0A0A-42E8-94F5-1ED0E52DD10D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0A916-1632-4DEA-AC00-D586D7752D1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澀澤榮一→義利合一</a:t>
          </a:r>
          <a:endParaRPr lang="zh-TW" altLang="en-US" sz="4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28203" y="452596"/>
        <a:ext cx="7538938" cy="905192"/>
      </dsp:txXfrm>
    </dsp:sp>
    <dsp:sp modelId="{04E9C1A8-A6D4-4879-BFD0-741A304F7F59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AF3AE-5791-4A47-8794-958586C8E7C5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松下幸之助</a:t>
          </a: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→素直之心</a:t>
          </a:r>
          <a:endParaRPr lang="zh-TW" altLang="en-US" sz="4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57241" y="1810385"/>
        <a:ext cx="7209900" cy="905192"/>
      </dsp:txXfrm>
    </dsp:sp>
    <dsp:sp modelId="{EE346C1E-2B1E-4CE9-900D-B61ECD9929A2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AFD39-87E6-4EC9-A7E2-9C31C257532F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稻盛和夫</a:t>
          </a:r>
          <a:r>
            <a:rPr lang="zh-TW" altLang="en-US" sz="4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→敬天愛人</a:t>
          </a:r>
          <a:endParaRPr lang="zh-TW" altLang="en-US" sz="4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28203" y="3168174"/>
        <a:ext cx="7538938" cy="905192"/>
      </dsp:txXfrm>
    </dsp:sp>
    <dsp:sp modelId="{3496543F-DBC4-44E1-BB02-1E33B2EE29A3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39D6F-0536-40A0-BB0A-2BD0F3471F8B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富蘭克林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9768" y="39768"/>
        <a:ext cx="5530000" cy="1278252"/>
      </dsp:txXfrm>
    </dsp:sp>
    <dsp:sp modelId="{BA31BE54-B676-4A6F-99B9-75BD18D4EEE3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華倫巴菲特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56987" y="1623855"/>
        <a:ext cx="5415841" cy="1278252"/>
      </dsp:txXfrm>
    </dsp:sp>
    <dsp:sp modelId="{759A073B-D353-4896-B382-757DF5F916DA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傑克威爾許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74207" y="3207942"/>
        <a:ext cx="5415841" cy="1278252"/>
      </dsp:txXfrm>
    </dsp:sp>
    <dsp:sp modelId="{FE18CBA1-98DE-4FFB-867E-D0587A5F686C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311173" y="1029656"/>
        <a:ext cx="485410" cy="664128"/>
      </dsp:txXfrm>
    </dsp:sp>
    <dsp:sp modelId="{83015FAA-555A-4EEE-BB75-FED62F35FE1E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5%A7%94%E5%A9%8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baidu.com/item/%E6%8C%87%E8%B0%8F" TargetMode="External"/><Relationship Id="rId3" Type="http://schemas.openxmlformats.org/officeDocument/2006/relationships/hyperlink" Target="https://baike.baidu.com/item/%E7%8F%AD%E5%9B%BA" TargetMode="External"/><Relationship Id="rId7" Type="http://schemas.openxmlformats.org/officeDocument/2006/relationships/hyperlink" Target="https://baike.baidu.com/item/%E7%AA%A5%E8%B0%8F" TargetMode="External"/><Relationship Id="rId2" Type="http://schemas.openxmlformats.org/officeDocument/2006/relationships/hyperlink" Target="https://baike.baidu.com/item/%E6%B1%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9%A1%BA%E8%B0%8F" TargetMode="External"/><Relationship Id="rId11" Type="http://schemas.openxmlformats.org/officeDocument/2006/relationships/hyperlink" Target="https://baike.baidu.com/item/%E6%9D%8E%E8%B4%A4" TargetMode="External"/><Relationship Id="rId5" Type="http://schemas.openxmlformats.org/officeDocument/2006/relationships/hyperlink" Target="https://baike.baidu.com/item/%E8%AE%BD%E8%B0%8F" TargetMode="External"/><Relationship Id="rId10" Type="http://schemas.openxmlformats.org/officeDocument/2006/relationships/hyperlink" Target="https://baike.baidu.com/item/%E5%90%8E%E6%B1%89%E4%B9%A6" TargetMode="External"/><Relationship Id="rId4" Type="http://schemas.openxmlformats.org/officeDocument/2006/relationships/hyperlink" Target="https://baike.baidu.com/item/%E7%99%BD%E8%99%8E%E9%80%9A" TargetMode="External"/><Relationship Id="rId9" Type="http://schemas.openxmlformats.org/officeDocument/2006/relationships/hyperlink" Target="https://baike.baidu.com/item/%E9%99%B7%E8%B0%8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baidu.com/item/%E8%B9%87%E5%8F%94" TargetMode="External"/><Relationship Id="rId3" Type="http://schemas.openxmlformats.org/officeDocument/2006/relationships/hyperlink" Target="https://baike.baidu.com/item/%E4%BD%95%E4%BC%91" TargetMode="External"/><Relationship Id="rId7" Type="http://schemas.openxmlformats.org/officeDocument/2006/relationships/hyperlink" Target="https://baike.baidu.com/item/%E4%BA%89%E8%B0%8F" TargetMode="External"/><Relationship Id="rId2" Type="http://schemas.openxmlformats.org/officeDocument/2006/relationships/hyperlink" Target="https://baike.baidu.com/item/%E5%85%AC%E7%BE%8A%E4%BC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7%9B%B4%E8%B0%8F" TargetMode="External"/><Relationship Id="rId5" Type="http://schemas.openxmlformats.org/officeDocument/2006/relationships/hyperlink" Target="https://baike.baidu.com/item/%E5%AD%A3%E6%B0%8F" TargetMode="External"/><Relationship Id="rId4" Type="http://schemas.openxmlformats.org/officeDocument/2006/relationships/hyperlink" Target="https://baike.baidu.com/item/%E5%AD%94%E5%AD%9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8%B0%B2%E8%B0%8F" TargetMode="External"/><Relationship Id="rId2" Type="http://schemas.openxmlformats.org/officeDocument/2006/relationships/hyperlink" Target="https://baike.baidu.com/item/%E5%AD%94%E5%AD%90%E5%AE%B6%E8%AF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9%A3%8E%E8%B0%8F" TargetMode="External"/><Relationship Id="rId5" Type="http://schemas.openxmlformats.org/officeDocument/2006/relationships/hyperlink" Target="https://baike.baidu.com/item/%E7%9B%B4%E8%B0%8F" TargetMode="External"/><Relationship Id="rId4" Type="http://schemas.openxmlformats.org/officeDocument/2006/relationships/hyperlink" Target="https://baike.baidu.com/item/%E9%99%8D%E8%B0%8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fanti.dugushici.com/ancient_authors/796" TargetMode="External"/><Relationship Id="rId2" Type="http://schemas.openxmlformats.org/officeDocument/2006/relationships/hyperlink" Target="http://fanti.dugushici.com/ancient_authors/109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AD%A6%E5%91%A8" TargetMode="External"/><Relationship Id="rId13" Type="http://schemas.openxmlformats.org/officeDocument/2006/relationships/hyperlink" Target="https://zh.wikipedia.org/wiki/%E6%95%AC%E6%9A%89" TargetMode="External"/><Relationship Id="rId18" Type="http://schemas.openxmlformats.org/officeDocument/2006/relationships/hyperlink" Target="https://zh.wikipedia.org/wiki/%E6%AD%A6%E5%89%87%E5%A4%A9" TargetMode="External"/><Relationship Id="rId3" Type="http://schemas.openxmlformats.org/officeDocument/2006/relationships/hyperlink" Target="https://zh.wikipedia.org/wiki/%E8%99%9F" TargetMode="External"/><Relationship Id="rId7" Type="http://schemas.openxmlformats.org/officeDocument/2006/relationships/hyperlink" Target="https://zh.wikipedia.org/wiki/%E5%94%90%E6%9C%9D" TargetMode="External"/><Relationship Id="rId12" Type="http://schemas.openxmlformats.org/officeDocument/2006/relationships/hyperlink" Target="https://zh.wikipedia.org/wiki/%E6%A1%93%E5%BD%A6%E8%8C%83" TargetMode="External"/><Relationship Id="rId17" Type="http://schemas.openxmlformats.org/officeDocument/2006/relationships/hyperlink" Target="https://zh.wikipedia.org/wiki/%E4%B8%AD%E8%88%88" TargetMode="External"/><Relationship Id="rId2" Type="http://schemas.openxmlformats.org/officeDocument/2006/relationships/hyperlink" Target="https://zh.wikipedia.org/wiki/%E8%A1%A8%E5%AD%97" TargetMode="External"/><Relationship Id="rId16" Type="http://schemas.openxmlformats.org/officeDocument/2006/relationships/hyperlink" Target="https://zh.wikipedia.org/wiki/%E5%AE%98%E5%93%A1" TargetMode="External"/><Relationship Id="rId20" Type="http://schemas.openxmlformats.org/officeDocument/2006/relationships/hyperlink" Target="https://zh.wikipedia.org/wiki/%E5%BC%80%E5%85%83%E7%9B%9B%E4%B8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5%B1%B1%E8%A5%BF%E7%9C%81" TargetMode="External"/><Relationship Id="rId11" Type="http://schemas.openxmlformats.org/officeDocument/2006/relationships/hyperlink" Target="https://zh.wikipedia.org/wiki/%E5%BC%A0%E6%9F%AC%E4%B9%8B" TargetMode="External"/><Relationship Id="rId5" Type="http://schemas.openxmlformats.org/officeDocument/2006/relationships/hyperlink" Target="https://zh.wikipedia.org/wiki/%E9%99%BD%E6%9B%B2%E7%B8%A3" TargetMode="External"/><Relationship Id="rId15" Type="http://schemas.openxmlformats.org/officeDocument/2006/relationships/hyperlink" Target="https://zh.wikipedia.org/wiki/%E5%A7%9A%E5%B4%87" TargetMode="External"/><Relationship Id="rId10" Type="http://schemas.openxmlformats.org/officeDocument/2006/relationships/hyperlink" Target="https://zh.wikipedia.org/wiki/%E5%A4%A7%E7%90%86%E5%AF%BA%E4%B8%9E" TargetMode="External"/><Relationship Id="rId19" Type="http://schemas.openxmlformats.org/officeDocument/2006/relationships/hyperlink" Target="https://zh.wikipedia.org/wiki/%E8%B4%9E%E8%A7%82%E4%B9%8B%E6%B2%BB" TargetMode="External"/><Relationship Id="rId4" Type="http://schemas.openxmlformats.org/officeDocument/2006/relationships/hyperlink" Target="https://zh.wikipedia.org/wiki/%E5%B9%B6%E5%B7%9E" TargetMode="External"/><Relationship Id="rId9" Type="http://schemas.openxmlformats.org/officeDocument/2006/relationships/hyperlink" Target="https://zh.wikipedia.org/wiki/%E5%AE%B0%E7%9B%B8" TargetMode="External"/><Relationship Id="rId14" Type="http://schemas.openxmlformats.org/officeDocument/2006/relationships/hyperlink" Target="https://zh.wikipedia.org/wiki/%E7%AB%87%E6%87%B7%E8%B2%9E" TargetMode="Externa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以正道達賢而通顯人生涵養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210220</a:t>
            </a:r>
            <a:r>
              <a:rPr lang="zh-TW" altLang="zh-TW" dirty="0" smtClean="0"/>
              <a:t>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史記．屈原賈生列傳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521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時代生態系統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275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08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</a:t>
            </a:r>
            <a:r>
              <a:rPr lang="zh-TW" altLang="en-US" sz="53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正性命的藝術</a:t>
            </a:r>
            <a:r>
              <a:rPr lang="en-US" altLang="zh-TW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3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77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．太史公自序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作辭以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諷諫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，連類以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，離騷有之。作屈原賈生列傳第二十四</a:t>
            </a:r>
          </a:p>
        </p:txBody>
      </p:sp>
    </p:spTree>
    <p:extLst>
      <p:ext uri="{BB962C8B-B14F-4D97-AF65-F5344CB8AC3E}">
        <p14:creationId xmlns:p14="http://schemas.microsoft.com/office/powerpoint/2010/main" val="160036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國語大辭典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以婉言隱語相勸諫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史記．卷一二六．滑稽傳．優孟傳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：「長八尺，多辯，常以談笑諷諫。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．陶淵明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閑情賦．序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將以抑流宕之邪心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有助于諷諫。」</a:t>
            </a:r>
          </a:p>
        </p:txBody>
      </p:sp>
    </p:spTree>
    <p:extLst>
      <p:ext uri="{BB962C8B-B14F-4D97-AF65-F5344CB8AC3E}">
        <p14:creationId xmlns:p14="http://schemas.microsoft.com/office/powerpoint/2010/main" val="377662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百度百科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釋義：指下對上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不直指其事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委婉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曲折的言語規勸</a:t>
            </a:r>
            <a:r>
              <a:rPr lang="en-US" altLang="zh-CN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使其改正錯誤。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用暗示、比喻的方法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委婉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地規勸。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028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百度百科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漢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班固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白虎通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諫諍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人懷五常，故有五諫。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諷諫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順諫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窺諫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指諫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9"/>
              </a:rPr>
              <a:t>陷諫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10"/>
              </a:rPr>
              <a:t>後漢書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李雲傳論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：禮有五諫，諷為上 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11"/>
              </a:rPr>
              <a:t>李賢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注：諷諫者，知患禍之萌而諷告也。順諫者，出辭遜順，不逆君心也。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闚諫者，視君顏色而諫也。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指諫者，質指其事而諫也。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陷諫者，言國之害，忘生為君也。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423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百度百科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(3)《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莊公二十四年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諫不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漢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何休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注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有五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曰諷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孔子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曰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：家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不藏甲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邑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無百雉之城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季氏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墮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之是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曰順諫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，曹羈是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直諫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，子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駒是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爭諫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，子反請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歸是也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曰贛諫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里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蹇叔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子是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861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莊公二十四年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冬，戎侵曹，曹羈出奔陳。曹羈者何？曹大夫也。曹無大夫，此何以書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也。何賢乎曹羈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     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將侵曹，曹羈諫曰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戎眾以無義，君請勿自敵也。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伯曰：「不可。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諫，不從，遂去之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君子以為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得君臣之義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</p:txBody>
      </p:sp>
    </p:spTree>
    <p:extLst>
      <p:ext uri="{BB962C8B-B14F-4D97-AF65-F5344CB8AC3E}">
        <p14:creationId xmlns:p14="http://schemas.microsoft.com/office/powerpoint/2010/main" val="411340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昭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公二十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昭公將弒季氏，告子家駒曰：「季氏為無道，僭於公室久矣，吾欲弒之，何如？」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子家駒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曰：「諸侯僭於天子，大夫僭於諸侯久矣！」昭公曰：「吾何僭矣哉？」子家駒曰：「設兩觀，乘大路，朱干，玉戚，以舞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，八佾以舞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，此皆天子之禮也。且夫牛馬維婁，委己者也，而柔焉。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季氏得民眾久矣，君無多辱焉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！」昭公不從其言，終弒之而敗焉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351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莊王曰：「何如？」司馬子反曰：「憊矣！」曰：「何如？」曰：「易子而食之，析骸而炊之。」莊王曰：「嘻！甚矣憊！雖然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今取此，然後而歸爾。」司馬子反曰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不可。臣已告之矣，軍有七日之糧爾。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王怒曰：「吾使子往視之，子曷為告之？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司馬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子反曰：「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以區區之宋，猶有不欺人之臣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可以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楚而無乎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？是以告之也。」莊王曰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諾。舍而止。雖然，吾猶取此然後歸爾。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司馬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子反曰：「然則君請處于此，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臣請歸爾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王曰：「子去我而歸，吾孰與處于此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亦從子而歸爾。」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16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分享大綱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做一個經天緯地的人</a:t>
            </a:r>
            <a:endParaRPr lang="en-US" altLang="zh-TW" sz="36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各正性命的</a:t>
            </a:r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藝術</a:t>
            </a:r>
            <a:endParaRPr lang="en-US" altLang="zh-TW" sz="36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屈原的生命</a:t>
            </a:r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藝術</a:t>
            </a:r>
            <a:endParaRPr lang="en-US" altLang="zh-TW" sz="36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賈誼</a:t>
            </a:r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的生命藝術</a:t>
            </a:r>
            <a:endParaRPr lang="en-US" altLang="zh-TW" sz="36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對照三人</a:t>
            </a:r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endParaRPr lang="en-US" altLang="zh-TW" sz="36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綜合討論</a:t>
            </a:r>
          </a:p>
        </p:txBody>
      </p:sp>
    </p:spTree>
    <p:extLst>
      <p:ext uri="{BB962C8B-B14F-4D97-AF65-F5344CB8AC3E}">
        <p14:creationId xmlns:p14="http://schemas.microsoft.com/office/powerpoint/2010/main" val="1467682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僖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秦伯將襲鄭，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百里子與蹇叔子諫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千里而襲人，未有不亡者也。」秦伯怒曰：「若爾之年者，宰上之木拱矣，爾曷知！」師出，百里子與蹇叔子送其子而戒之曰：「爾即死，必於殽之嵚巖，是文王之所辟風雨者也，吾將尸爾焉。」子揖師而行。百里子與蹇叔子從其子而哭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伯怒曰：「爾曷為哭吾師？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曰：「臣非敢哭君師，哭臣之子也。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023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百度百科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(4)《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孔子家語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辨證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忠臣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之諫君，有五義焉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譎諫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，二曰戇諫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降諫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，四曰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直諫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，五曰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風諫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0391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屈原的生命藝術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052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屈原</a:t>
            </a:r>
            <a:endParaRPr lang="zh-TW" altLang="en-US" dirty="0"/>
          </a:p>
        </p:txBody>
      </p:sp>
      <p:pic>
        <p:nvPicPr>
          <p:cNvPr id="5" name="內容版面配置區 4"/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6" y="1763999"/>
            <a:ext cx="3671054" cy="4428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屈原（約前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343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278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日）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姓，屈氏，名平，字原，楚國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早年受楚懷王信任，且有楚國第一詩人的美稱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流放，使得屈原廣泛地接觸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底層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的人民群眾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接觸了豐富生動的楚國民間文化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380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史記．屈原賈誼列傳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屈原者，名平，楚之同姓也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楚懷王左徒。博聞彊志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於治亂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于辭令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則與王圖議國事，以出號令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則接遇賓客，應對諸侯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甚任之。上官大夫與之同列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寵而心害其能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6817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懷王使屈原造為憲令，屈平屬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草稿未定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。上官大夫見而欲奪之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平不與，因讒之曰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王使屈平為令，眾莫不知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每一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令出，平伐其功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曰）以為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非我莫能為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怒而疏屈平。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448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平疾王聽之不聰也，讒諂之蔽明也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曲之害公也，方正之不容也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憂愁幽思而作離騷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離騷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者，猶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天者，人之始也；父母者，人之本也。人窮則反本，故勞苦倦極，未嘗不呼天也；疾痛慘怛，未嘗不呼父母也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1611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屈平正道直行，竭忠盡智以事其君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人閒之，可謂窮矣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而見疑，忠而被謗，能無怨乎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平之作離騷，蓋自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風好色而不淫，小雅怨誹而不亂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離騷者，可謂兼之矣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稱帝嚳，下道齊桓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述湯武，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以刺世事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9491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道德之廣崇，治亂之條貫，靡不畢見。其文約，其辭微，其志絜，其行廉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稱文小而其指極大，舉類邇而見義遠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志絜，故其稱物芳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行廉，故死而不容自疏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淖汙泥之中，蟬蛻於濁穢，以浮游塵埃之外，不獲世之滋垢，皭然泥而不滓者也。推此志也，雖與日月爭光可也。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581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屈平既絀，其後秦欲伐齊，齊與楚從親，惠王患之，乃令張儀詳去秦，厚幣委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質         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楚，曰：「秦甚憎齊，齊與楚從親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誠能絕齊，秦願獻商、於之地六百里。」楚懷王貪而信張儀，遂絕齊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使如秦受地。張儀詐之曰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儀與王約六里，不聞六百里。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605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賈誼憑弔屈原的行為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與屈原南行向虞舜陳詞（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湘以南兮，就重華而敶詞。」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相當，當然也與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司馬遷                          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古人「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」的心思類同，他們都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在尋求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                                 理解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其抑鬱的知音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---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又方</a:t>
            </a:r>
          </a:p>
        </p:txBody>
      </p:sp>
    </p:spTree>
    <p:extLst>
      <p:ext uri="{BB962C8B-B14F-4D97-AF65-F5344CB8AC3E}">
        <p14:creationId xmlns:p14="http://schemas.microsoft.com/office/powerpoint/2010/main" val="2005645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楚使怒去，歸告懷王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王怒，大興師伐秦。秦發兵擊之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破楚師於丹、淅，斬首八萬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楚將屈丐，遂取楚之漢中地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王乃悉發國中兵以深入擊秦，戰於藍田。魏聞之，襲楚至鄧。楚兵懼，自秦歸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齊竟怒不救楚，楚大困。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329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明年，秦割漢中地與楚以和。楚王曰：「不願得地，願得張儀而甘心焉。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張儀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聞，乃曰：「以一儀而當漢中地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請往如楚。」如楚，又因厚幣用事者臣靳尚，而設詭辯於懷王之寵姬鄭袖。懷王竟聽鄭袖，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復釋去張儀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。是時屈平既疏，不復在位，使於齊，顧反，諫懷王曰：「何不殺張儀？」懷王悔，追張儀不及。</a:t>
            </a:r>
          </a:p>
        </p:txBody>
      </p:sp>
    </p:spTree>
    <p:extLst>
      <p:ext uri="{BB962C8B-B14F-4D97-AF65-F5344CB8AC3E}">
        <p14:creationId xmlns:p14="http://schemas.microsoft.com/office/powerpoint/2010/main" val="492368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其後諸侯共擊楚，大破之，殺其將唐眛。時秦昭王與楚婚，欲與懷王會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王欲行，屈平曰：「秦虎狼之國，不可信，不如毋行。」懷王稚子子蘭勸王行：「柰何絕秦歡！」懷王卒行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武關，秦伏兵絕其後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留懷王，以求割地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王怒，不聽。亡走趙，趙不內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之秦，竟死於秦而歸葬。</a:t>
            </a:r>
          </a:p>
        </p:txBody>
      </p:sp>
    </p:spTree>
    <p:extLst>
      <p:ext uri="{BB962C8B-B14F-4D97-AF65-F5344CB8AC3E}">
        <p14:creationId xmlns:p14="http://schemas.microsoft.com/office/powerpoint/2010/main" val="383818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長子頃襄王立，以其弟子蘭為令尹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人既咎子蘭以勸懷王入秦而不反也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平既嫉之，雖放流，睠顧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楚國系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心懷王，不忘欲反，冀幸君之一悟，俗之一改也。其存君興國而欲反覆之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一篇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之中三致志焉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終無可柰何，故不可以反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以此見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懷王之終不悟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9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人君無愚智賢不肖，莫不欲求忠以自為，舉賢以自佐，然亡國破家相隨屬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聖君治國累世而不見者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所謂忠者不忠，而所謂賢者不賢也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王以不知忠臣之分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內惑於鄭袖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欺於張儀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屈平而信上官大夫、令尹子蘭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3226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兵挫地削，亡其六郡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客死於秦，為天下笑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不知人之禍也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曰：「井泄不食，為我心惻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可以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汲。王明，并受其福。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   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之不明，豈足福哉！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4858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．井卦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九三：井渫不食，為我心惻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用汲，王明，並受其福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渫不食，行惻也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王明，受福也。</a:t>
            </a:r>
          </a:p>
        </p:txBody>
      </p:sp>
    </p:spTree>
    <p:extLst>
      <p:ext uri="{BB962C8B-B14F-4D97-AF65-F5344CB8AC3E}">
        <p14:creationId xmlns:p14="http://schemas.microsoft.com/office/powerpoint/2010/main" val="2038589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令尹子蘭聞之大怒，卒使上官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大夫                      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屈原於頃襄王，頃襄王怒而遷之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屈原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至於江濱，被髪行吟澤畔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顏色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憔悴，形容枯槁。漁父見而問之曰：「子非三閭大夫歟？何故而至此？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屈原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曰：「舉世混濁而我獨清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眾人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皆醉而我獨醒，是以見放。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817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漁父曰：「夫聖人者，不凝滯於物而能與世推移。舉世混濁，何不隨其流而揚其波？眾人皆醉，何不餔其糟而啜其醨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何故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懷瑾握瑜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而自令見放為？」屈原曰：「吾聞之，新沐者必彈冠，新浴者必振衣，人又誰能以身之察察，受物之汶汶者乎！寧赴常流而葬乎江魚腹中耳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安能以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皓皓之白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而蒙世俗之溫蠖乎！」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0814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乃作懷沙之賦。其辭曰：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陶陶孟夏兮，草木莽莽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懷永哀兮，汩徂南土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兮窈窈，孔靜幽墨。冤結紆軫兮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愍之長鞠；撫情效志兮，俛詘以自抑。刓方以為圜兮，常度未替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初本由兮，君子所鄙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畫職墨兮，前度未改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 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直質重兮，大人所盛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825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作為一位歷史家，司馬遷顯然對人物在歷史上的 影響作用特別感興趣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因此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他採用記傳體的方式來串連過去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就某個層面而言，司馬遷其實是希望由歷史的長河中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尋得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知音，尋得可以令其生命本體獲得認同與安慰的對象。</a:t>
            </a:r>
          </a:p>
        </p:txBody>
      </p:sp>
    </p:spTree>
    <p:extLst>
      <p:ext uri="{BB962C8B-B14F-4D97-AF65-F5344CB8AC3E}">
        <p14:creationId xmlns:p14="http://schemas.microsoft.com/office/powerpoint/2010/main" val="33548426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巧匠不斲兮，孰察其揆正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文幽處兮，矇謂之不章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婁微睇兮，瞽以為無明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白而為黑兮，倒上以為下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皇在笯兮，雞雉翔舞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糅玉石兮，一而相量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黨人之鄙妒兮，羌不知吾所臧。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098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任重載盛兮，陷滯而不濟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懷瑾握瑜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兮，窮不得余所示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犬群吠兮，吠所怪也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駿疑桀兮，固庸態也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質疏內兮，眾不知吾之異采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樸委積兮，莫知余之所有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仁襲義兮，謹厚以為豐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華不可牾兮，孰知余之從容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631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迸固有不并兮，豈知其故也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禹久遠兮，邈不可慕也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違改忿兮，抑心而自彊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湣而不遷兮，願志之有象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路北次兮，日昧昧其將暮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憂虞哀兮，限之以大故。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66436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亂曰：浩浩沅、湘兮，分流汨兮。修路幽拂兮，道遠忽兮。曾唫恒悲兮，永嘆慨兮。世既莫吾知兮，人心不可謂兮。懷情抱質兮，獨無匹兮。伯樂既歿兮，驥將焉程兮？人生稟命兮，各有所錯兮。定心廣志，餘何畏懼兮？曾傷爰哀，永嘆喟兮。世溷不吾知，心不可謂兮。知死不可讓兮，願勿愛兮。明以告君子兮，吾將以為類兮。</a:t>
            </a:r>
          </a:p>
        </p:txBody>
      </p:sp>
    </p:spTree>
    <p:extLst>
      <p:ext uri="{BB962C8B-B14F-4D97-AF65-F5344CB8AC3E}">
        <p14:creationId xmlns:p14="http://schemas.microsoft.com/office/powerpoint/2010/main" val="16289638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初夏的江水一片汪洋啊， 草木繁茂莽莽蒼蒼。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痛心啊，止不住的哀傷， 我急急地奔向南方。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舉目四望一片昏暗啊， 死一般沉寂聽不到一絲聲響。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無窮的委屈和悲痛鬱結心頭啊， 身遭不幸有喝不完的苦漿。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拍拍心窩問問心啊， 強自壓下滿腹的委屈和冤枉。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雖說方的可以削成圓啊， 可正常的法度並不因此而廢棄。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如果把初衷和追求來改變啊， 定會被賢人君子看不起。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章程規劃早已出之筆墨啊， 當初圖謀的經國大法不能改移。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品行淳厚心地正直啊， 才是賢人君子所贊許的。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巧倕如果不砍上幾斧啊， 誰知他有變曲為直的神工妙技？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黑色的彩繪放在暗處啊， 瞎人說它不鮮豔。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離婁微微閉著眼啊， 盲人說他是瞎眼漢。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硬把白的說成黑啊， 把上當下顛倒顛。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鳳凰關進竹籠裡啊， 反叫雞鴨翱翔舞翩翩。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美玉沙石混在一起啊， 一樣看待不分貴和賤。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想那小人鄙陋又愚頑啊， 根本不知我心良善。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我肩負重任責任大啊， 陷入泥沼我不能起航向前。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我懷揣美玉手握寶啊， 無人知我不知給誰看。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村犬成群亂狂吠啊， 全因少見多怪無識見。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誹謗俊士忌英賢啊， 本是庸人的本性和習慣。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我外表質樸心豁達啊， 眾人不知我出眾的才幹。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1513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成材原木堆一起啊， 沒人知我棟樑在裡面。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我重仁義不停地自修啊， 忠厚樸實才感充實心裡安。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明君舜帝不再遇啊， 有誰知道我雍容大方，氣定神閑？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賢臣不遇明君自古就有啊， 這其中的緣故有誰了然？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商湯、夏禹時代久遠啊， 千載悠悠，難慕難羨。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止住恨啊不再怨， 要堅強，自把苦水咽。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遭受禍患不悔改啊， 願為後人做模範。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向北趕路去投宿啊， 夕陽沉沉將落山。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把憂愁痛苦全忘掉吧， 生命的盡頭已不遠。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尾聲：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浩浩蕩蕩的沅水湘水啊， 各自奔流湧向前。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漫長的道路多險阻啊， 它是那麼渺茫遙遠。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我懷抱一顆忠心和真情啊， 卻孤獨無依沒人來相伴。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相馬的伯樂已經死去啊， 縱有千里馬又有誰來分辨？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世上眾人的命啊， 各自的生死早註定。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安下心來放寬懷啊， 我又何必懼死戀生？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訴不盡的憂傷止不住的悲哀啊， 長籲短歎一聲連一聲。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世道混濁無人瞭解我啊， 人心難測，看不透啊說不清。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我知道一死已不可免啊， 那就不必再吝惜這殘生。</a:t>
            </a:r>
          </a:p>
          <a:p>
            <a:r>
              <a:rPr lang="zh-CN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告訴你啊，以死守志的先賢， 我將加入到你們的行列中。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4443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於是懷石遂自（投）［沈］汨羅以死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屈原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既死之後，楚有宋玉、唐勒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差之徒者，皆好辭而以賦見稱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皆祖屈原之從容辭令，終莫敢直諫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其後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楚日以削，數十年竟為秦所滅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屈原沈汨羅後百有餘年，漢有賈生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長沙王太傅，過湘水，投書以弔屈原。</a:t>
            </a:r>
          </a:p>
        </p:txBody>
      </p:sp>
    </p:spTree>
    <p:extLst>
      <p:ext uri="{BB962C8B-B14F-4D97-AF65-F5344CB8AC3E}">
        <p14:creationId xmlns:p14="http://schemas.microsoft.com/office/powerpoint/2010/main" val="19546814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</a:t>
            </a:r>
            <a:r>
              <a:rPr lang="zh-TW" altLang="en-US" sz="53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賈</a:t>
            </a:r>
            <a:r>
              <a:rPr lang="zh-TW" altLang="en-US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誼的生命藝術</a:t>
            </a:r>
            <a:r>
              <a:rPr lang="en-US" altLang="zh-TW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3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3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734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賈誼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620000"/>
            <a:ext cx="3049471" cy="4500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西漢初年著名政論家、文學家，世稱賈生。文帝時任博士，遷太中大夫，受大臣周勃、灌嬰排擠，謫為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長沙王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傅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，賈誼著作主要有散文和辭賦兩類，散文主要成就是政論，評論時政，風格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樸實峻拔，議論酣暢，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魯迅稱之為西漢鴻文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940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李商隱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宣室求賢訪逐臣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生才調更無倫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可憐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夜半虛前席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不問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蒼生問鬼神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9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做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一個經天緯地的人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9939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賈生名誼，雒陽人也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十八，以能誦詩屬書聞於郡中。吳廷尉為河南守，聞其秀才，召置門下，甚幸愛。孝文皇帝初立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河南守吳公治平為天下第一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     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與李斯同邑而常學事焉，乃徵為廷尉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        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尉乃言賈生年少，頗通諸子百家之書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993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文帝召以為博士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時賈生年二十餘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，最為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詔令議下，諸老先生不能言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生盡為之對，人人各如其意所欲出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生於是乃以為能，不及也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孝文帝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說之，超遷，一歲中至太中大夫。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2010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賈生以為漢興至孝文二十餘年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天下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和洽，而固當改正朔，易服色，法制度，定官名，興禮樂，乃悉草具其事儀法，色尚黃，數用五，為官名，悉更秦之法。孝文帝初即位，謙讓未遑也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律令所更定，及列侯悉就國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說皆自賈生發之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1932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於是天子議以為賈生任公卿之位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、灌、東陽侯、馮敬之屬盡害之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短賈生曰：「雒陽之人，年少初學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欲擅權，紛亂諸事。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於是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天子後亦疏之，不用其議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以賈生為長沙王太傅。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8709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賈生既辭往行，聞長沙卑溼，自以壽不得長，又以適去，意不自得。及渡湘水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賦以弔屈原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。其辭曰：共承嘉惠兮，俟罪長沙。側聞屈原兮，自沈汨羅。造託湘流兮，敬弔先生。遭世罔極兮，乃隕厥身。嗚呼哀哉，逢時不祥！鸞鳳伏竄兮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梟翺翔：闒茸尊顯兮，讒諛得志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聖逆曳兮，方正倒植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6739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世謂伯夷貪兮，謂盜跖廉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莫邪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為頓兮，鉛刀為铦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嗟嚜嚜兮，生之無故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                              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棄周鼎兮寶康瓠，騰駕罷牛兮驂蹇驢，驥垂兩耳兮服鹽車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甫薦屨兮，漸不可久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苦先生兮，獨離此咎！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11894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訊曰：已矣，國其莫我知，獨堙郁兮其誰語？鳳漂漂其高遰兮，夫固自縮而遠去。襲九淵之神龍兮，沕深潛以自珍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融爚以隱處兮，夫豈從螘與蛭螾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貴聖人之神德兮，遠濁世而自藏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騏驥可得系羈兮，豈云異夫犬羊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                      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紛紛其離此尤兮，亦夫子之辜也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60808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瞝九州而相君兮，何必懷此都也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皇翔于千仞之上兮，覽德惪而下之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細德之險（微）［徵］兮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增翮逝而去之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尋常之汙瀆兮，豈能容吞舟之魚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                   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江湖之鱣鱏兮，固將制於蟻螻。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4994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敬地承受這美好的恩惠啊，到長沙去做官。途中聽說屈原啊，自己沉到汨羅江自殺了。到了這湘江後寫一篇文章投到江水中啊，（我）恭敬的憑弔屈原先生，（你）遭受了世間無盡的讒言啊，乃至毀滅了自己的生命。唉！唉！遭逢的時代不好啊。鸞鳥鳳凰躲避流竄啊，貓頭鷹卻在高空翱翔。宦官內臣尊貴顯耀啊，用讒言奉承阿諛的人能得志；賢才能臣無法立足啊，端方正派的人卻鬱郁不得志。世人都認爲卞隨、伯夷惡濁啊，認爲盜跖、莊蹻廉潔，（認爲）寶劍莫邪粗鈍啊，鉛質的刀鋒利。慨嘆抱負無法施展，屈原你無故遇禍啊！這就好比是拋棄了周鼎，而把瓦盆當成了寶物啊；乘坐、駕駛疲牛，使跛驢作驂啊，反讓駿馬吃力的去拖鹽車啊；帽冠低居在下，鞋履反高高再上；這種倒行逆施的行爲是不會長久的。慨嘆先生你真不幸啊，竟遭遇到這樣的禍難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5692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：算了吧！整個國家沒有一個人瞭解我啊，一個人獨自憂愁抑鬱能夠和誰說呢？鳳凰飄飄然向高處飛去啊，自己本來就打算遠走高飛。效法深淵中的神龍啊，深深地潛藏在淵底來保護自己；棄離了蟂獺去隱居啊，怎麼能夠跟從蛤蟆與水蛭、蚯蚓？我所認爲珍貴的東西是聖人的神明德行啊，要遠離污濁的世界而自己隱居起來；假使騏驥也能夠被束縛而受羈絆啊，怎麼能夠說與狗和羊有分別呢？盤桓在這樣混亂的世上遭受禍難啊，也是您的原因。無論到哪裏都能輔佐君主啊，又何必留戀國都呢？鳳凰在千仞的高空翱翔啊，看到人君道德閃耀出的光輝才降落下來；看到德行卑鄙的人顯出的危險徵兆啊，就遠遠的高飛而去。那窄窄的小水溝啊，怎麼能夠容下吞舟的巨魚？橫行江湖的鱣魚、鯨魚，（出水後）也將受制於螻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942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易經．乾卦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乾：元亨，利貞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彖：大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哉乾元，萬物資始，乃統天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行雨施，品物流形。大明始終，六位時成，時乘六龍以御天。乾道變化，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各正性命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保合大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和，乃利貞。首出庶物，萬國咸寧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九曰、「潛龍勿用」，何謂也？子曰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、德而隱者也。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不易乎世，不成乎名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遯世无悶，不見是而无悶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。樂則行之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則違之，確乎其不可拔，潛龍也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66544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賈生為長沙王太傅三年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鸮飛入賈生舍，止于坐隅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人命鸮曰「服」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生既以適居長沙，長沙卑溼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以為壽不得長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悼之，乃為賦以自廣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辭曰：單閼之歲兮，四月孟夏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子日施兮，服集予舍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于坐隅，貌甚閒暇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6158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異物來集兮，私怪其故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書占之兮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言其度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「野鳥入處兮，主人將去」。              請問于服兮：予去何之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     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乎告我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言其菑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數之度兮，語予其期。                                  服乃嘆息，舉首奮翼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不能言，請對以意。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89944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變化兮，固無休息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流而遷兮，或推而還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氣轉續兮，變化而嬗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穆無窮兮，胡可勝言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                            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兮福所倚，福兮禍所伏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喜聚門兮，吉凶同域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吳彊大兮，夫差以敗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棲會稽兮，句踐霸世。斯游遂成兮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被五刑；傅說胥靡兮，乃相武丁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4088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夫禍之與福兮，何異糾纆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不可說兮，孰知其極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                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激則旱兮，矢激則遠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萬物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回薄兮，振蕩相轉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蒸雨降兮，錯繆相紛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大專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槃物兮，坱軋無垠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不可與慮兮，道不可與謀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數有命兮，惡識其時？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39763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且夫天地為鑪兮，造化為工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陰陽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為炭兮，萬物為銅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散消息兮，安有常則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千變萬化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兮，未始有極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忽然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為人兮，何足控摶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化為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異物兮，又何足患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                               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知自私兮，賤彼貴我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通人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大觀兮，物無不可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夫徇財兮，烈士徇名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     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者死權兮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庶馮生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75443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述迫之徒兮，或趨西東；                 大人不曲兮，億變齊同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士系俗兮，攌如囚拘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至人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遺物兮，獨與道俱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眾人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或或兮，好惡積意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真人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淡漠兮，獨與道息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知遺形兮，超然自喪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寥廓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忽荒兮，與道翺翔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19675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乘流則逝兮，得坻則止；                              縱軀委命兮，不私與己。</a:t>
            </a:r>
            <a:endParaRPr lang="zh-TW" altLang="en-US" dirty="0"/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生若浮兮，其死若休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乎若深淵之靜，氾乎若不系之舟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以生故自寶兮，養空而浮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人無累兮，知命不憂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細故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遰葪兮，何足以疑！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45392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賈誼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在長沙做了三年太傅，有隻鳥飛進他的住所。鵩鳥長得很像貓頭鷹，是不祥的鳥。賈誼因爲被貶到長沙，長沙氣候很潮溼，此時看到貓頭鷹，認爲自己壽命已不長了，於是寫了一篇賦來自我安慰。賦文說：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文帝六年，丁丑年，四月孟夏時節。四月裏的一天太陽西斜時，有一支鵩鳥停在我的屋子上。它停在座位的一角，形態非常的從容不驚。有怪物停棲於此，我心中暗中懷疑他飛來的緣故。打開書本占卜它，預示說到它吉凶的定數：“有野鳥進入我的房屋，主人即將離去。”我請求向鵩鳥發問：“我將要到哪裏去呢？如果有吉事，你就告訴我，即使有凶事，也請你把什麼災禍說明。死生遲速的吉凶定數啊，請告訴我它的期限吧。”鵩鳥就嘆息着，昂起頭張開翅膀，口卻不能說話，而請用胸中所想的來對答：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“時間萬物的變化，本來就沒有停止。運轉遷移，或推移回還，萬物變化運轉，反覆無定。形與氣互相移轉連續變遷蛻化，精微深遠，沒有窮盡（上述變化之理精微無窮，不能言盡）。福是禍的誘因，禍是福的根源（福禍彼此相隨，往往因禍生福，福中藏禍）。憂與喜聚集在一門之中，吉與兇同在一個區域。吳國很強大，夫差卻失敗了，越國棲息於會稽山，但勾踐卻稱霸於世。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李斯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於秦國，身登相位，達到成功，最終卻身受五刑而死。傅說在傅嚴操服勞役，殷高宗武丁以爲他是賢人，用他爲相。福禍相互依附糾纏，如同繩索絞合在一起，天命不可解說，誰知道他的究竟？水流矢飛，爲外物所激，則或悍或遠，發生變化，萬物往返相激，震盪轉化，人事也有時因禍而至於福，互相影響，反覆無常。雲因勢而上升爲雨，雨因冷而下降爲雲，事物的變化複雜紛紜。自然界造化推動萬物，使之運行變化是無邊無際的。天和道，其理深遠，不可預爲思慮謀度，死生遲速有命，哪能預知它的期限。</a:t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6922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天地像一個冶金之匠爐，造化像一個冶金之匠，陰陽所以鑄化爲物故喻爲炭，物由陰陽鑄化而成故喻爲銅。 聚散滅生怎麼會有一定的法則？千變萬化未必有終極。偶然爲人，哪裏值得貪戀珍惜，而死亡又有什麼值得憂患的呢。智慧淺小的人，只顧自身，以他物爲賤，以自己爲貴。在達人看來，自己和萬物可以相互適應，故沒有一物不合適。貪婪的人爲財而死，剛烈之士爲名譽而死。貪求虛名的人，死於權勢，一般人貪求生命。爲權力所誘爲貧賤所迫的人，東奔西走，趨利避害；與天地合其德的偉人不爲物慾所趨，對億萬變化的事物都等量齊觀，一視同仁。愚笨的人爲俗界所牽連，困窘的如罪人之受拘束；有至德的人遺棄物累，獨和大道同行。衆人惑亂之甚，所愛所憎，積聚甚多；得天地之道的人安然寧靜，獨和大道相處。放棄智慮，遺棄形體，超脫於萬物之外自忘其身，深遠空闊，與道浮游。人生如木浮水，行止隨流；把自己的身軀完全託付給命運，任憑自然，不私愛身軀把它歸於自己作爲私物，活着彷彿隨波逐流，死去好像休憩長眠。深邃得好像深淵潭水般幽然，漂浮得好像沒有羈絆的小舟般自在，涵養空虛之性而浮游，德人不被萬物牽累，知天命而不憂愁。因此像鵩鳥飛入舍內這種瑣細小事，又有什麼值得疑慮的啊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6457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後歲餘，賈生徵見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孝文帝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方受釐，坐宣室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因感鬼神事，而問鬼神之本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生因具道所以然之狀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夜半，文帝前席。既罷，曰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久不見賈生，自以為過之，今不及也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頃之，拜賈生為梁懷王太傅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懷王，文帝之少子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，而好書，故令賈生傅之。</a:t>
            </a:r>
          </a:p>
        </p:txBody>
      </p:sp>
    </p:spTree>
    <p:extLst>
      <p:ext uri="{BB962C8B-B14F-4D97-AF65-F5344CB8AC3E}">
        <p14:creationId xmlns:p14="http://schemas.microsoft.com/office/powerpoint/2010/main" val="43355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史記．太史公自序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壺遂曰：「孔子之時，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上無明君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不得任用，故作春秋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空文以斷禮義，當一王之法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  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夫子上遇明天子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得守職，萬事既具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各序其宜，夫子所論，欲以何明？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史公曰：「唯唯，否否，不然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聞之先人曰：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伏羲至純厚，作易八卦。堯舜之盛，尚書載之，禮樂作焉。</a:t>
            </a:r>
          </a:p>
        </p:txBody>
      </p:sp>
    </p:spTree>
    <p:extLst>
      <p:ext uri="{BB962C8B-B14F-4D97-AF65-F5344CB8AC3E}">
        <p14:creationId xmlns:p14="http://schemas.microsoft.com/office/powerpoint/2010/main" val="10228600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文帝復封淮南厲王子四人皆為列侯。賈生諫，以為患之興自此起矣。賈生數上疏，言諸侯或連數郡，非古之制，可稍削之。文帝不聽。居數年，懷王騎，墮馬而死，無後。賈生自傷為傅無狀，哭泣歲餘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死。賈生之死時年三十三矣。及孝文崩，孝武皇帝立，舉賈生之孫二人至郡守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賈嘉最好學，世其家，與余通書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至孝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昭時，列為九卿。</a:t>
            </a:r>
          </a:p>
        </p:txBody>
      </p:sp>
    </p:spTree>
    <p:extLst>
      <p:ext uri="{BB962C8B-B14F-4D97-AF65-F5344CB8AC3E}">
        <p14:creationId xmlns:p14="http://schemas.microsoft.com/office/powerpoint/2010/main" val="15266022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太史公曰：余讀離騷、天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     招魂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、哀郢，悲其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志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長沙，觀屈原所自沈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未嘗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不垂涕，想見其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見賈生弔之，又怪屈原以彼其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材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諸侯，何國不容，而自令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服烏賦，同死生，輕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去就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爽然自失矣。</a:t>
            </a:r>
          </a:p>
        </p:txBody>
      </p:sp>
    </p:spTree>
    <p:extLst>
      <p:ext uri="{BB962C8B-B14F-4D97-AF65-F5344CB8AC3E}">
        <p14:creationId xmlns:p14="http://schemas.microsoft.com/office/powerpoint/2010/main" val="4223433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蘇軾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賈誼論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非才之難，所以自用者實難。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惜乎！賈生，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王者之佐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而不能自用其才也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fontAlgn="base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夫君子之所取者遠，則必有所待；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所就者大，則必有所忍。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古之賢人，皆負可致之才，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而卒不能行其萬一者，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未必皆其時君之罪，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或者其自取也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48946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蘇軾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賈誼論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夫絳侯親握天子璽而授之文帝，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灌嬰連兵數十萬，以決劉、呂之雌雄，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又皆高帝之舊將，此其君臣相得之分，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豈特父子骨肉手足哉？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賈生，洛陽之少年。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欲使其一朝之間，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盡棄其舊而謀其新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，亦已難矣。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1757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蘇軾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賈誼論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為賈生者，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上得其君，下得其大臣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絳、灌之屬，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優遊浸漬而深交之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天子不疑，大臣不忌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舉天下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而唯吾之所欲為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不過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十年，可以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得志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90761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蘇軾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賈誼論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觀其過湘為賦以吊屈原，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紆鬱憤悶，趯然有遠舉之志。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其後以自傷哭泣，至於夭絕。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是亦不善處窮者也。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夫謀之一不見用，則安知終不復用也？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默默以待其變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，而自殘至此。嗚呼！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賈生志大而量小，才有餘而識不足也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6924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蘇軾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賈誼論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古之人，有高世之才，必有遺俗之累。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是故非聰明睿智不惑之主，則不能全其用。古今稱苻堅得王猛于草茅之中，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一朝盡斥去其舊臣，而與之謀。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彼其匹夫略有天下之半，其以此哉！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愚深悲生之志，故備論之。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亦使人君得如賈生之臣，則知其有狷介之操，一不見用，則憂傷病沮，不能複振。而為賈生者，亦謹其所發哉！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6344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七絕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賈誼》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賈生才調世無倫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哭泣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情懷吊屈文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王墮馬尋常事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用哀傷付一生。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6344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C5D755F-F8C5-45F1-A9CC-297229F20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對照三人組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AD109A63-F493-4D31-81D0-E24AE93F1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9494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44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史記．太史公自序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湯武之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隆，詩人歌之。春秋采善貶惡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三代之德，褒周室，非獨刺譏而已也。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興以來，至明天子，獲符瑞，封禪，改正朔，易服色，受命於穆清，澤流罔極，海外殊俗，重譯款塞，請來獻見者，不可勝道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下百官力誦聖德，猶不能宣盡其意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士賢能而不用，有國者之恥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           主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上明聖而德不布聞，有司之過也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余嘗掌其官，廢明聖盛德不載，滅功臣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世家                  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大夫之業不述，墮先人所言，罪莫大焉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所謂述故事，整齊其世傳，非所謂作也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君比之於春秋，謬矣。」</a:t>
            </a:r>
          </a:p>
        </p:txBody>
      </p:sp>
    </p:spTree>
    <p:extLst>
      <p:ext uri="{BB962C8B-B14F-4D97-AF65-F5344CB8AC3E}">
        <p14:creationId xmlns:p14="http://schemas.microsoft.com/office/powerpoint/2010/main" val="26762214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039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6684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758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6236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狄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仁傑</a:t>
            </a:r>
            <a:r>
              <a:rPr lang="zh-TW" altLang="en-US" sz="4900" dirty="0"/>
              <a:t/>
            </a:r>
            <a:br>
              <a:rPr lang="zh-TW" altLang="en-US" sz="4900" dirty="0"/>
            </a:br>
            <a:endParaRPr lang="zh-TW" altLang="en-US" sz="49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0" y="1619999"/>
            <a:ext cx="3603604" cy="4500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太子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遲未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狄公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曰：立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子，則千秋萬歲後配食太廟，承繼無窮；立侄，則未聞侄為天子而附姑於廟者也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欲造浮屠大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費用多達數百萬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狄公諫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設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慈悲為主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欲勞人，以在虛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飾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0017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狄仁傑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630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704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年），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 tooltip="表字"/>
              </a:rPr>
              <a:t>字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懷英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 tooltip="號"/>
              </a:rPr>
              <a:t>號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德英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，唐代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并州"/>
              </a:rPr>
              <a:t>并州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陽曲縣"/>
              </a:rPr>
              <a:t>陽曲縣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（今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6" tooltip="山西省"/>
              </a:rPr>
              <a:t>山西省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太原市陽曲縣）人。為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7" tooltip="唐朝"/>
              </a:rPr>
              <a:t>唐朝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8" tooltip="武周"/>
              </a:rPr>
              <a:t>武周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時的著名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9" tooltip="宰相"/>
              </a:rPr>
              <a:t>宰相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，剛正廉明，執法不阿，以身護法。任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0" tooltip="大理寺丞"/>
              </a:rPr>
              <a:t>大理寺丞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，一年中判決了大量的積壓案件，涉及到一萬七千人，無冤訴者。先後舉薦了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1" tooltip="張柬之"/>
              </a:rPr>
              <a:t>張柬之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2" tooltip="桓彥范"/>
              </a:rPr>
              <a:t>桓彥范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3" tooltip="敬暉"/>
              </a:rPr>
              <a:t>敬暉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4" tooltip="竇懷貞"/>
              </a:rPr>
              <a:t>竇懷貞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5" tooltip="姚崇"/>
              </a:rPr>
              <a:t>姚崇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等數十位幹練的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6" tooltip="官員"/>
              </a:rPr>
              <a:t>官員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，皆為唐朝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7" tooltip="中興"/>
              </a:rPr>
              <a:t>中興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之臣，朝中政風為之一變。有人對他說：「天下桃李，悉在公門矣。」狄仁傑回答：「舉賢為國，非為私也。」狄仁傑曾犯顏直諫，力勸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8" tooltip="武則天"/>
              </a:rPr>
              <a:t>武則天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續立唐嗣，唐祚得以維繫。一生上承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9" tooltip="貞觀之治"/>
              </a:rPr>
              <a:t>貞觀之治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、下啟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0" tooltip="開元盛世"/>
              </a:rPr>
              <a:t>開元盛世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的武則天時代，為國貢獻卓著。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4604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包拯</a:t>
            </a:r>
            <a:r>
              <a:rPr lang="zh-TW" altLang="en-US" sz="4900" dirty="0"/>
              <a:t/>
            </a:r>
            <a:br>
              <a:rPr lang="zh-TW" altLang="en-US" sz="4900" dirty="0"/>
            </a:br>
            <a:endParaRPr lang="zh-TW" altLang="en-US" sz="49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1" y="1619999"/>
            <a:ext cx="3716611" cy="4500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包拯以清廉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聞名於世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為「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包青天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」，將他奉為神明崇拜。他還被奉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司法之神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清節美行，著自貧賤，讜言正論，聞於朝廷。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6474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宋史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性峭直，惡吏苛刻，務敦厚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其嫉忠，而未嘗不推以忠恕也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人不苟合，不為辭色悅人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居無私書，故人、親黨皆絕之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貴，衣服、器用、飲食如布衣時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66815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施世綸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1" y="1620000"/>
            <a:ext cx="3535937" cy="4536000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施世綸為官清正廉潔，秉公執法，不畏權貴，勤於民事，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在民間素有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施青天之譽，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被康熙帝稱為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天下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第一清官。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3911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清史稿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》：世綸當官聰強果決，摧抑豪猾，禁戢胥吏。所至有惠政，民號曰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青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陳鵬年、施世綸明愛人，不畏強禦。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康熙：自州牧薦曆大吏，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清白自持，始終如一。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《泉州府志》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：性警敏，勤於蒞事，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聽斷訟獄，摘發如神。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他郡有疑案不決者，輒移鞠之。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自州牧薦曆大吏，清白自持，始終如一。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1808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日本三人組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184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3077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美國三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人組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344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590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</a:t>
            </a:r>
            <a:r>
              <a:rPr lang="zh-TW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史記．太史公自序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於是論次其文。七年而太史公遭李陵之禍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於縲紲。乃喟然而嘆曰：「是余之罪也夫！是余之罪也夫！身毀不用矣。」退而深惟曰：「夫詩書隱約者，欲遂其志之思也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西伯拘羑里，演周易；孔子戹陳蔡，作春秋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屈原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放逐，著離騷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；左丘失明，厥有國語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孫子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臏腳，而論兵法；不韋遷蜀，世傳呂覽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韓非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囚秦，說難、孤憤；詩三百篇，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大抵                            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聖發憤之所為作也。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此人皆意有所郁結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不得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通其道也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，故述往事，思來者。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                                      於是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卒述陶唐以來，至于麟止，自黃帝始。</a:t>
            </a:r>
          </a:p>
        </p:txBody>
      </p:sp>
    </p:spTree>
    <p:extLst>
      <p:ext uri="{BB962C8B-B14F-4D97-AF65-F5344CB8AC3E}">
        <p14:creationId xmlns:p14="http://schemas.microsoft.com/office/powerpoint/2010/main" val="323366768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7752" y="2207249"/>
            <a:ext cx="3870499" cy="35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662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8126</Words>
  <Application>Microsoft Office PowerPoint</Application>
  <PresentationFormat>如螢幕大小 (4:3)</PresentationFormat>
  <Paragraphs>203</Paragraphs>
  <Slides>90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90</vt:i4>
      </vt:variant>
    </vt:vector>
  </HeadingPairs>
  <TitlesOfParts>
    <vt:vector size="96" baseType="lpstr">
      <vt:lpstr>Arial Unicode MS</vt:lpstr>
      <vt:lpstr>新細明體</vt:lpstr>
      <vt:lpstr>標楷體</vt:lpstr>
      <vt:lpstr>Arial</vt:lpstr>
      <vt:lpstr>Calibri</vt:lpstr>
      <vt:lpstr>Office 佈景主題</vt:lpstr>
      <vt:lpstr>以正道達賢而通顯人生涵養</vt:lpstr>
      <vt:lpstr>分享大綱</vt:lpstr>
      <vt:lpstr>PowerPoint 簡報</vt:lpstr>
      <vt:lpstr>PowerPoint 簡報</vt:lpstr>
      <vt:lpstr>                                           做一個經天緯地的人 </vt:lpstr>
      <vt:lpstr>                                                  《易經．乾卦》 </vt:lpstr>
      <vt:lpstr>                                                《史記．太史公自序》 </vt:lpstr>
      <vt:lpstr>                                                《史記．太史公自序》 </vt:lpstr>
      <vt:lpstr>                                             《史記．太史公自序》 </vt:lpstr>
      <vt:lpstr>時代生態系統</vt:lpstr>
      <vt:lpstr>                                                        各正性命的藝術 </vt:lpstr>
      <vt:lpstr>                                                 《史記．太史公自序》 </vt:lpstr>
      <vt:lpstr>《國語大辭典》</vt:lpstr>
      <vt:lpstr>《百度百科》</vt:lpstr>
      <vt:lpstr>《百度百科》</vt:lpstr>
      <vt:lpstr>《百度百科》</vt:lpstr>
      <vt:lpstr>《公羊傳·莊公二十四年》 </vt:lpstr>
      <vt:lpstr>《公羊傳·昭公二十五年》 </vt:lpstr>
      <vt:lpstr>《公羊傳·宣公十五年》 </vt:lpstr>
      <vt:lpstr>《公羊傳·僖公三十三年》 </vt:lpstr>
      <vt:lpstr>《百度百科》</vt:lpstr>
      <vt:lpstr>屈原的生命藝術</vt:lpstr>
      <vt:lpstr>屈原</vt:lpstr>
      <vt:lpstr>                                           《史記．屈原賈誼列傳》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                                     《易經．井卦》 </vt:lpstr>
      <vt:lpstr>PowerPoint 簡報</vt:lpstr>
      <vt:lpstr>PowerPoint 簡報</vt:lpstr>
      <vt:lpstr>乃作懷沙之賦。其辭曰：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                                       賈誼的生命藝術 </vt:lpstr>
      <vt:lpstr>賈誼</vt:lpstr>
      <vt:lpstr>李商隱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蘇軾《賈誼論》</vt:lpstr>
      <vt:lpstr>蘇軾《賈誼論》</vt:lpstr>
      <vt:lpstr>蘇軾《賈誼論》</vt:lpstr>
      <vt:lpstr>蘇軾《賈誼論》</vt:lpstr>
      <vt:lpstr>蘇軾《賈誼論》</vt:lpstr>
      <vt:lpstr>                                                《七絕·賈誼》 </vt:lpstr>
      <vt:lpstr>對照三人組</vt:lpstr>
      <vt:lpstr>PowerPoint 簡報</vt:lpstr>
      <vt:lpstr>PowerPoint 簡報</vt:lpstr>
      <vt:lpstr>PowerPoint 簡報</vt:lpstr>
      <vt:lpstr>                                                 狄仁傑 </vt:lpstr>
      <vt:lpstr>PowerPoint 簡報</vt:lpstr>
      <vt:lpstr>                                                         包拯 </vt:lpstr>
      <vt:lpstr>《宋史》</vt:lpstr>
      <vt:lpstr>施世綸</vt:lpstr>
      <vt:lpstr>PowerPoint 簡報</vt:lpstr>
      <vt:lpstr>日本三人組</vt:lpstr>
      <vt:lpstr>美國三人組</vt:lpstr>
      <vt:lpstr>感謝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reader</dc:creator>
  <cp:lastModifiedBy>Hermes Go</cp:lastModifiedBy>
  <cp:revision>50</cp:revision>
  <dcterms:created xsi:type="dcterms:W3CDTF">2020-01-22T04:28:50Z</dcterms:created>
  <dcterms:modified xsi:type="dcterms:W3CDTF">2021-02-13T01:14:50Z</dcterms:modified>
</cp:coreProperties>
</file>