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9" r:id="rId4"/>
    <p:sldId id="260" r:id="rId5"/>
    <p:sldId id="283" r:id="rId6"/>
    <p:sldId id="28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8239DE6-3AFD-42C8-A8F6-63ABB606F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128C1237-75AA-4F62-9D75-F3FB13139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8FEACA23-6208-4CAC-B56E-08E7A8C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F343E89D-9565-4783-B154-EAD86161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30C13D6B-A7D5-4012-B804-652A730D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35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87FC4937-7D58-4A20-B77E-1A0094D9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026F7168-E7D1-4C86-A5C8-E2FC25912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85F345BC-A763-438D-B69C-8576EFB5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F7494B72-6B83-4C7D-AF79-84C5634A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FC314F7E-0744-489F-AE6C-8CE5BA52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938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8F2E6405-A55A-4CE9-B457-40D4FCF9CF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C653D746-692B-4678-BAA9-EC67437CE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DED88DFD-5D39-4C30-B63A-B2108A48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F96D503E-4C4D-4501-A3A3-9C29818AB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5F43BE07-2164-4C0C-88A6-54B2918D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48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4FF7345-3455-4414-85D5-F6B9C062F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46E2B36-40B1-4E94-928A-F23501398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9A762856-0FB6-46E2-852B-DD3EA594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A9BF0D70-5B7E-433A-9425-EEA5E83F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BA89A22C-80B3-4AAF-A0F9-2009D1FA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30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804569D-2E1F-40C5-B9B8-A20086C41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A7E95EDE-F38D-4765-9E5E-B60241B70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8AB37DB1-471D-4E98-AA22-9B644A034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64D497AE-30CA-4F38-ABDA-B4B52C52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834524AE-B933-47C7-88D6-010B33E28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63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9D669990-C83A-4DF4-A5AA-75C6DC75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74998813-0A79-4C73-853E-13F2C4CA6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A1727529-C07B-4703-A749-FF0FC1555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052822AF-D4CD-4357-9155-C04A24B6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4D2BE8CB-5A3B-4EB8-9DEE-113D57B0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D9ED3334-1C2C-437D-98B1-FEF08FBF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530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8B4B1B8-23F7-465B-B5D1-4D9F0D59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1BFE1224-3C78-4E4B-9039-AA0A360F1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8E900B32-6A1D-4FB6-83F3-C559580F0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CBE13C4A-0DD7-4044-9330-E9057373B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96AA6AEA-CE02-4965-816C-5A7B716BA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1213538E-3D73-45C3-A57E-D778A72F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D28E772E-8ADB-47E8-8747-30578966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224028D4-054B-4F46-9B25-3F58D165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114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122B8D7-247B-4109-93DA-B436CF7E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6481DE17-9DF0-4ECA-ADB4-A901423D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E6DF79C6-5DF4-4154-A1E6-34906434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557746D9-C370-4DB8-85CF-C288E9EE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28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2EC2467E-E918-4572-9EDE-82AD44130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34275516-3C5C-4784-9423-A6C892B1C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9FA05902-4272-4A78-A54B-12977F33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80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13FCC42-D821-4F65-B48A-D8B39DF3D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48FAF7D0-72FC-4147-A7AB-34C62E1BD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29FCF24E-E001-4A39-8EF1-061BC5664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CB53EB93-1F37-4CEC-B0C2-382E6B630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82D74284-A9EC-4A37-A25D-348F20B76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FB9CC354-9A3C-47AA-8888-0E59CCA7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777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6ACAF98-0421-4ED9-A3BB-95ED1285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48DE7A17-A1E6-4403-AA0C-FDC0AA08EF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B26EF3FB-F9C4-4C55-AEAC-9C5E71FB1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DF0D282B-5E9D-4955-9789-5A44BF68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F8B79DB1-B245-4673-BE76-0154FBC9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DF244624-6413-427F-99B9-83EF1D04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91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97D24806-85A5-4F8C-B69F-907787AD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D68DC9B8-9392-4C5B-810B-1AAFD8C24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95DF655B-3465-4189-B3D7-2063F5384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ED9B2-27CB-4A62-AFD4-D98820102B06}" type="datetimeFigureOut">
              <a:rPr lang="zh-TW" altLang="en-US" smtClean="0"/>
              <a:t>2020/10/26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303B4963-9147-450B-8309-338FD8BF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30B52D70-84CD-4CCB-AB5C-DE0A18060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33AA6-EDE5-4973-8967-4A9BB2FA10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54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3CFA86B-2485-44D0-839B-81B904B3DA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以貫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en-US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戴立寧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E66B4B88-D2C6-4682-A5A3-A231C399CD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國士無雙開新天</a:t>
            </a:r>
            <a:endParaRPr lang="zh-TW" altLang="en-US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386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戴立寧先生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800000"/>
            <a:ext cx="3283001" cy="4680000"/>
          </a:xfrm>
        </p:spPr>
      </p:pic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東吳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法律系</a:t>
            </a:r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臺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大法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研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所畢業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哈佛大學法學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碩士</a:t>
            </a:r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南美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以美大學的博士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候選人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服務公職二十餘年間</a:t>
            </a:r>
            <a:r>
              <a:rPr lang="zh-TW" altLang="en-US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曾任財政部金融司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司長</a:t>
            </a:r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首席參事、保險司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司長</a:t>
            </a:r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zh-TW" altLang="zh-TW" kern="0" spc="12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證管會主委及常務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次長</a:t>
            </a:r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並曾任</a:t>
            </a:r>
            <a:r>
              <a:rPr lang="zh-TW" altLang="zh-TW" kern="0" spc="12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華僑銀行董事長</a:t>
            </a:r>
            <a:r>
              <a:rPr lang="zh-TW" altLang="en-US" kern="0" spc="12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歷練金融保險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及證券三大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是我國全方位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金融管理人才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717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3EF5DE18-F8F0-4874-9F9F-CBFA9EB1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4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不當</a:t>
            </a:r>
            <a:r>
              <a:rPr lang="zh-TW" altLang="zh-TW" sz="4400" kern="0" spc="12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法官</a:t>
            </a:r>
            <a:r>
              <a:rPr lang="zh-TW" altLang="en-US" sz="4400" kern="0" spc="12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zh-TW" altLang="zh-TW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法律</a:t>
            </a:r>
            <a:r>
              <a:rPr lang="zh-TW" altLang="en-US" kern="0" spc="12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F4ABB04C-76D4-4966-A7E2-ECDD48E02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出身法學世家，父親是法官，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但在服役時擔任軍法官的審判歷練，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卻使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他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體會到父親希望他不要當法官的深意</a:t>
            </a:r>
            <a:endParaRPr lang="en-US" altLang="zh-TW" sz="3600" kern="0" spc="120" dirty="0">
              <a:solidFill>
                <a:srgbClr val="000000"/>
              </a:solidFill>
              <a:effectLst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在行政系統中皆充分發揮了紮實的法律訓練，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邏輯思考與分析能力，也正如其所言：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「我做過的工作形式上、表面上不是法律工作，但實質上、骨子裡卻全都是法律。」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6584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6312843B-7834-4792-B828-8DBC6F7C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4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培養未來社會中堅領袖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13CCD8C-56EB-4039-B33B-BD2FAF00A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從次長一職退休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後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，至華僑銀行擔任董事長，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將短短兩年內歷經三次擠兌，岌岌可危的僑銀，從年年虧損至</a:t>
            </a:r>
            <a:r>
              <a:rPr lang="zh-TW" altLang="zh-TW" sz="3600" kern="0" spc="120" dirty="0" smtClean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3600" kern="0" spc="120" dirty="0" smtClean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獲利</a:t>
            </a:r>
            <a:r>
              <a:rPr lang="en-US" altLang="zh-TW" sz="3600" kern="0" spc="120" dirty="0" smtClean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億元，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而贏得「金融艾科卡」的封號。</a:t>
            </a:r>
            <a:endParaRPr lang="en-US" altLang="zh-TW" sz="3600" kern="0" spc="12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曾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致力於社會大學未來領袖學院的課程，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希冀為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臺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灣培養真正具有國際性視野與氣度，</a:t>
            </a:r>
            <a:r>
              <a:rPr lang="zh-TW" altLang="en-US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    </a:t>
            </a:r>
            <a:r>
              <a:rPr lang="zh-TW" altLang="zh-TW" sz="3600" kern="0" spc="12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能成為未來社會中堅領袖之青年。</a:t>
            </a:r>
            <a:endParaRPr lang="zh-TW" altLang="zh-TW" sz="36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285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                                                 </a:t>
            </a:r>
            <a:r>
              <a:rPr lang="zh-TW" altLang="zh-TW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《</a:t>
            </a:r>
            <a:r>
              <a:rPr lang="zh-TW" altLang="zh-TW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一以貫之》</a:t>
            </a:r>
            <a:r>
              <a:rPr lang="zh-TW" altLang="en-US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：</a:t>
            </a:r>
            <a:r>
              <a:rPr lang="zh-TW" altLang="zh-TW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戴立寧的經歷與堅持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第一章 個性形成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第二章 票據刑罰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第三章 十信風暴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第四章 七年沉</a:t>
            </a:r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浮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第五章 證管風雲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第六章 成敗僑銀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第七章 </a:t>
            </a:r>
            <a:r>
              <a:rPr lang="zh-TW" altLang="zh-TW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兩岸合作是共贏</a:t>
            </a:r>
            <a:endParaRPr lang="zh-TW" altLang="zh-TW" sz="36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5" name="內容版面配置區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799999"/>
            <a:ext cx="4680000" cy="4680000"/>
          </a:xfrm>
        </p:spPr>
      </p:pic>
    </p:spTree>
    <p:extLst>
      <p:ext uri="{BB962C8B-B14F-4D97-AF65-F5344CB8AC3E}">
        <p14:creationId xmlns:p14="http://schemas.microsoft.com/office/powerpoint/2010/main" val="243797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《一以貫之</a:t>
            </a:r>
            <a:r>
              <a:rPr lang="zh-TW" altLang="zh-TW" sz="4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》</a:t>
            </a:r>
            <a:r>
              <a:rPr lang="zh-TW" altLang="en-US" sz="4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→「三把原則」「</a:t>
            </a:r>
            <a:r>
              <a:rPr lang="zh-TW" altLang="zh-TW" sz="4000" kern="1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五指</a:t>
            </a:r>
            <a:r>
              <a:rPr lang="zh-TW" altLang="zh-TW" sz="4000" kern="1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理論</a:t>
            </a:r>
            <a:r>
              <a:rPr lang="zh-TW" altLang="en-US" sz="4000" kern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」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把市場還給市場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把管理歸諸效率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信息置於透明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投資人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最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重要首屈一指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食指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證券商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交易所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中指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是媒體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無名指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上市公司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小拇指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監管機關             （以證券市場為例）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276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343</Words>
  <Application>Microsoft Office PowerPoint</Application>
  <PresentationFormat>寬螢幕</PresentationFormat>
  <Paragraphs>27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《一以貫之》戴立寧</vt:lpstr>
      <vt:lpstr>戴立寧先生</vt:lpstr>
      <vt:lpstr>不當法官的法律人</vt:lpstr>
      <vt:lpstr>培養未來社會中堅領袖</vt:lpstr>
      <vt:lpstr>                                                    《一以貫之》：戴立寧的經歷與堅持 </vt:lpstr>
      <vt:lpstr>《一以貫之》→「三把原則」「五指理論」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一以貫之的國士君子</dc:title>
  <dc:creator>USER</dc:creator>
  <cp:lastModifiedBy>Hermes Go</cp:lastModifiedBy>
  <cp:revision>24</cp:revision>
  <dcterms:created xsi:type="dcterms:W3CDTF">2020-10-13T02:25:06Z</dcterms:created>
  <dcterms:modified xsi:type="dcterms:W3CDTF">2020-10-26T03:02:18Z</dcterms:modified>
</cp:coreProperties>
</file>