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3" r:id="rId6"/>
    <p:sldId id="275" r:id="rId7"/>
    <p:sldId id="277" r:id="rId8"/>
    <p:sldId id="278" r:id="rId9"/>
    <p:sldId id="259" r:id="rId10"/>
    <p:sldId id="280" r:id="rId11"/>
    <p:sldId id="279" r:id="rId12"/>
    <p:sldId id="276" r:id="rId13"/>
    <p:sldId id="258" r:id="rId14"/>
    <p:sldId id="282" r:id="rId15"/>
    <p:sldId id="281" r:id="rId16"/>
    <p:sldId id="260" r:id="rId17"/>
    <p:sldId id="269" r:id="rId18"/>
    <p:sldId id="270" r:id="rId19"/>
    <p:sldId id="284" r:id="rId20"/>
    <p:sldId id="285" r:id="rId21"/>
    <p:sldId id="283" r:id="rId22"/>
    <p:sldId id="286" r:id="rId23"/>
    <p:sldId id="261" r:id="rId24"/>
    <p:sldId id="268" r:id="rId25"/>
    <p:sldId id="287" r:id="rId26"/>
    <p:sldId id="289" r:id="rId27"/>
    <p:sldId id="288" r:id="rId28"/>
    <p:sldId id="263" r:id="rId29"/>
    <p:sldId id="262" r:id="rId30"/>
    <p:sldId id="264" r:id="rId31"/>
    <p:sldId id="267" r:id="rId32"/>
    <p:sldId id="271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A1A58-B8E8-4E20-9F09-8419C2EA1D2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1BA405D-48D2-432E-9843-ABF954B31C7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市場「疫」情→ 供需 平台 </a:t>
          </a:r>
          <a:endParaRPr lang="zh-TW" altLang="en-US" dirty="0"/>
        </a:p>
      </dgm:t>
    </dgm:pt>
    <dgm:pt modelId="{403B54F1-7DFF-4CB3-A38B-78A37C243F8E}" type="parTrans" cxnId="{2771F695-AE3D-4CCA-B3F0-160D1788C796}">
      <dgm:prSet/>
      <dgm:spPr/>
      <dgm:t>
        <a:bodyPr/>
        <a:lstStyle/>
        <a:p>
          <a:endParaRPr lang="zh-TW" altLang="en-US"/>
        </a:p>
      </dgm:t>
    </dgm:pt>
    <dgm:pt modelId="{E07A0FBD-A668-4731-9DCE-67C15032F251}" type="sibTrans" cxnId="{2771F695-AE3D-4CCA-B3F0-160D1788C796}">
      <dgm:prSet/>
      <dgm:spPr/>
      <dgm:t>
        <a:bodyPr/>
        <a:lstStyle/>
        <a:p>
          <a:endParaRPr lang="zh-TW" altLang="en-US"/>
        </a:p>
      </dgm:t>
    </dgm:pt>
    <dgm:pt modelId="{02EAE2E5-9424-41DA-9199-11A1A594A10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網絡「疫」情→ 連結 合作</a:t>
          </a:r>
          <a:endParaRPr lang="zh-TW" altLang="en-US" dirty="0"/>
        </a:p>
      </dgm:t>
    </dgm:pt>
    <dgm:pt modelId="{57E2532E-D3D8-4F8A-8C0A-1DE9138063B4}" type="parTrans" cxnId="{A1DD6D7B-819F-4A80-85AD-E3E460AE107B}">
      <dgm:prSet/>
      <dgm:spPr/>
      <dgm:t>
        <a:bodyPr/>
        <a:lstStyle/>
        <a:p>
          <a:endParaRPr lang="zh-TW" altLang="en-US"/>
        </a:p>
      </dgm:t>
    </dgm:pt>
    <dgm:pt modelId="{708EB59D-E1AC-45AC-A98B-F77D6E1B2E20}" type="sibTrans" cxnId="{A1DD6D7B-819F-4A80-85AD-E3E460AE107B}">
      <dgm:prSet/>
      <dgm:spPr/>
      <dgm:t>
        <a:bodyPr/>
        <a:lstStyle/>
        <a:p>
          <a:endParaRPr lang="zh-TW" altLang="en-US"/>
        </a:p>
      </dgm:t>
    </dgm:pt>
    <dgm:pt modelId="{616DD4CF-2040-40DC-82FC-7D3E54E88E6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心理「疫」情→ 夜郎 川普</a:t>
          </a:r>
          <a:endParaRPr lang="zh-TW" altLang="en-US" dirty="0"/>
        </a:p>
      </dgm:t>
    </dgm:pt>
    <dgm:pt modelId="{64451E51-4751-4440-92CF-6043034746D7}" type="parTrans" cxnId="{EB5A327F-52D3-4ED3-A06A-C18D52943613}">
      <dgm:prSet/>
      <dgm:spPr/>
      <dgm:t>
        <a:bodyPr/>
        <a:lstStyle/>
        <a:p>
          <a:endParaRPr lang="zh-TW" altLang="en-US"/>
        </a:p>
      </dgm:t>
    </dgm:pt>
    <dgm:pt modelId="{29BB9033-848A-48E3-ADC5-8F8D4C14CA7D}" type="sibTrans" cxnId="{EB5A327F-52D3-4ED3-A06A-C18D52943613}">
      <dgm:prSet/>
      <dgm:spPr/>
      <dgm:t>
        <a:bodyPr/>
        <a:lstStyle/>
        <a:p>
          <a:endParaRPr lang="zh-TW" altLang="en-US"/>
        </a:p>
      </dgm:t>
    </dgm:pt>
    <dgm:pt modelId="{96B3AA67-6814-4567-8FDC-C7D37FC83030}" type="pres">
      <dgm:prSet presAssocID="{C1AA1A58-B8E8-4E20-9F09-8419C2EA1D2E}" presName="linear" presStyleCnt="0">
        <dgm:presLayoutVars>
          <dgm:dir/>
          <dgm:animLvl val="lvl"/>
          <dgm:resizeHandles val="exact"/>
        </dgm:presLayoutVars>
      </dgm:prSet>
      <dgm:spPr/>
    </dgm:pt>
    <dgm:pt modelId="{995079A1-CE4F-4F33-ABCA-67448284813C}" type="pres">
      <dgm:prSet presAssocID="{71BA405D-48D2-432E-9843-ABF954B31C79}" presName="parentLin" presStyleCnt="0"/>
      <dgm:spPr/>
    </dgm:pt>
    <dgm:pt modelId="{DE10AE11-AA7D-47E4-8B5E-EB13C42C85E3}" type="pres">
      <dgm:prSet presAssocID="{71BA405D-48D2-432E-9843-ABF954B31C79}" presName="parentLeftMargin" presStyleLbl="node1" presStyleIdx="0" presStyleCnt="3"/>
      <dgm:spPr/>
    </dgm:pt>
    <dgm:pt modelId="{EF7A301B-BB1B-4C28-A6B9-A0A07A474631}" type="pres">
      <dgm:prSet presAssocID="{71BA405D-48D2-432E-9843-ABF954B31C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29E685-F165-4FCE-A5F5-2DA7EBCCAAFD}" type="pres">
      <dgm:prSet presAssocID="{71BA405D-48D2-432E-9843-ABF954B31C79}" presName="negativeSpace" presStyleCnt="0"/>
      <dgm:spPr/>
    </dgm:pt>
    <dgm:pt modelId="{F329F1A6-CB0D-4383-9AF5-1E0EAE9B0A4F}" type="pres">
      <dgm:prSet presAssocID="{71BA405D-48D2-432E-9843-ABF954B31C79}" presName="childText" presStyleLbl="conFgAcc1" presStyleIdx="0" presStyleCnt="3">
        <dgm:presLayoutVars>
          <dgm:bulletEnabled val="1"/>
        </dgm:presLayoutVars>
      </dgm:prSet>
      <dgm:spPr/>
    </dgm:pt>
    <dgm:pt modelId="{DED79530-D37E-443D-AB12-362B5506325A}" type="pres">
      <dgm:prSet presAssocID="{E07A0FBD-A668-4731-9DCE-67C15032F251}" presName="spaceBetweenRectangles" presStyleCnt="0"/>
      <dgm:spPr/>
    </dgm:pt>
    <dgm:pt modelId="{F29D4268-31D4-4501-9C55-F39192F04C98}" type="pres">
      <dgm:prSet presAssocID="{02EAE2E5-9424-41DA-9199-11A1A594A103}" presName="parentLin" presStyleCnt="0"/>
      <dgm:spPr/>
    </dgm:pt>
    <dgm:pt modelId="{A802C4CC-B0A5-4A19-B4F2-1F4A52DDFA21}" type="pres">
      <dgm:prSet presAssocID="{02EAE2E5-9424-41DA-9199-11A1A594A103}" presName="parentLeftMargin" presStyleLbl="node1" presStyleIdx="0" presStyleCnt="3"/>
      <dgm:spPr/>
    </dgm:pt>
    <dgm:pt modelId="{DFE176E4-C163-4821-953F-129C09BBA674}" type="pres">
      <dgm:prSet presAssocID="{02EAE2E5-9424-41DA-9199-11A1A594A1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FAD0FC-19F2-4D20-9CB6-A3616A24E7AA}" type="pres">
      <dgm:prSet presAssocID="{02EAE2E5-9424-41DA-9199-11A1A594A103}" presName="negativeSpace" presStyleCnt="0"/>
      <dgm:spPr/>
    </dgm:pt>
    <dgm:pt modelId="{807527A8-8C3C-4B20-916B-6EF2606974C2}" type="pres">
      <dgm:prSet presAssocID="{02EAE2E5-9424-41DA-9199-11A1A594A103}" presName="childText" presStyleLbl="conFgAcc1" presStyleIdx="1" presStyleCnt="3">
        <dgm:presLayoutVars>
          <dgm:bulletEnabled val="1"/>
        </dgm:presLayoutVars>
      </dgm:prSet>
      <dgm:spPr/>
    </dgm:pt>
    <dgm:pt modelId="{C4F51156-76B6-4B92-9736-8C7A2CAE75C1}" type="pres">
      <dgm:prSet presAssocID="{708EB59D-E1AC-45AC-A98B-F77D6E1B2E20}" presName="spaceBetweenRectangles" presStyleCnt="0"/>
      <dgm:spPr/>
    </dgm:pt>
    <dgm:pt modelId="{9A0DFEEE-2386-4BA1-BC84-AD00600449A4}" type="pres">
      <dgm:prSet presAssocID="{616DD4CF-2040-40DC-82FC-7D3E54E88E61}" presName="parentLin" presStyleCnt="0"/>
      <dgm:spPr/>
    </dgm:pt>
    <dgm:pt modelId="{B93B6DDC-1C81-469A-A76F-8CE20F9AFAEB}" type="pres">
      <dgm:prSet presAssocID="{616DD4CF-2040-40DC-82FC-7D3E54E88E61}" presName="parentLeftMargin" presStyleLbl="node1" presStyleIdx="1" presStyleCnt="3"/>
      <dgm:spPr/>
    </dgm:pt>
    <dgm:pt modelId="{1F644902-F7F2-446A-8125-91439F95F8D6}" type="pres">
      <dgm:prSet presAssocID="{616DD4CF-2040-40DC-82FC-7D3E54E88E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1A1D2-7B92-43FD-AD8A-B0D3F675600D}" type="pres">
      <dgm:prSet presAssocID="{616DD4CF-2040-40DC-82FC-7D3E54E88E61}" presName="negativeSpace" presStyleCnt="0"/>
      <dgm:spPr/>
    </dgm:pt>
    <dgm:pt modelId="{B493D38F-38F3-4E62-900D-6249D362B1EB}" type="pres">
      <dgm:prSet presAssocID="{616DD4CF-2040-40DC-82FC-7D3E54E88E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71F695-AE3D-4CCA-B3F0-160D1788C796}" srcId="{C1AA1A58-B8E8-4E20-9F09-8419C2EA1D2E}" destId="{71BA405D-48D2-432E-9843-ABF954B31C79}" srcOrd="0" destOrd="0" parTransId="{403B54F1-7DFF-4CB3-A38B-78A37C243F8E}" sibTransId="{E07A0FBD-A668-4731-9DCE-67C15032F251}"/>
    <dgm:cxn modelId="{EB5A327F-52D3-4ED3-A06A-C18D52943613}" srcId="{C1AA1A58-B8E8-4E20-9F09-8419C2EA1D2E}" destId="{616DD4CF-2040-40DC-82FC-7D3E54E88E61}" srcOrd="2" destOrd="0" parTransId="{64451E51-4751-4440-92CF-6043034746D7}" sibTransId="{29BB9033-848A-48E3-ADC5-8F8D4C14CA7D}"/>
    <dgm:cxn modelId="{A1DD6D7B-819F-4A80-85AD-E3E460AE107B}" srcId="{C1AA1A58-B8E8-4E20-9F09-8419C2EA1D2E}" destId="{02EAE2E5-9424-41DA-9199-11A1A594A103}" srcOrd="1" destOrd="0" parTransId="{57E2532E-D3D8-4F8A-8C0A-1DE9138063B4}" sibTransId="{708EB59D-E1AC-45AC-A98B-F77D6E1B2E20}"/>
    <dgm:cxn modelId="{9B603246-66BB-4DAF-8B4C-57C2C33143F5}" type="presOf" srcId="{02EAE2E5-9424-41DA-9199-11A1A594A103}" destId="{A802C4CC-B0A5-4A19-B4F2-1F4A52DDFA21}" srcOrd="0" destOrd="0" presId="urn:microsoft.com/office/officeart/2005/8/layout/list1"/>
    <dgm:cxn modelId="{DD579EFA-7B19-4DB6-87DD-B689D8DCD2FB}" type="presOf" srcId="{616DD4CF-2040-40DC-82FC-7D3E54E88E61}" destId="{1F644902-F7F2-446A-8125-91439F95F8D6}" srcOrd="1" destOrd="0" presId="urn:microsoft.com/office/officeart/2005/8/layout/list1"/>
    <dgm:cxn modelId="{387BD007-450E-4C08-ADAC-360BB3BDB43A}" type="presOf" srcId="{C1AA1A58-B8E8-4E20-9F09-8419C2EA1D2E}" destId="{96B3AA67-6814-4567-8FDC-C7D37FC83030}" srcOrd="0" destOrd="0" presId="urn:microsoft.com/office/officeart/2005/8/layout/list1"/>
    <dgm:cxn modelId="{D7086FAA-43E6-41E9-A4FE-6E1931721085}" type="presOf" srcId="{02EAE2E5-9424-41DA-9199-11A1A594A103}" destId="{DFE176E4-C163-4821-953F-129C09BBA674}" srcOrd="1" destOrd="0" presId="urn:microsoft.com/office/officeart/2005/8/layout/list1"/>
    <dgm:cxn modelId="{68B718AD-075B-4636-A700-87D13BC7E2AE}" type="presOf" srcId="{616DD4CF-2040-40DC-82FC-7D3E54E88E61}" destId="{B93B6DDC-1C81-469A-A76F-8CE20F9AFAEB}" srcOrd="0" destOrd="0" presId="urn:microsoft.com/office/officeart/2005/8/layout/list1"/>
    <dgm:cxn modelId="{56557153-E8B8-4901-BE55-D28F342796DA}" type="presOf" srcId="{71BA405D-48D2-432E-9843-ABF954B31C79}" destId="{EF7A301B-BB1B-4C28-A6B9-A0A07A474631}" srcOrd="1" destOrd="0" presId="urn:microsoft.com/office/officeart/2005/8/layout/list1"/>
    <dgm:cxn modelId="{1D41A9A5-225F-4139-85E7-368FF4761746}" type="presOf" srcId="{71BA405D-48D2-432E-9843-ABF954B31C79}" destId="{DE10AE11-AA7D-47E4-8B5E-EB13C42C85E3}" srcOrd="0" destOrd="0" presId="urn:microsoft.com/office/officeart/2005/8/layout/list1"/>
    <dgm:cxn modelId="{958E6F3B-9739-4891-BE33-F51547DEB25C}" type="presParOf" srcId="{96B3AA67-6814-4567-8FDC-C7D37FC83030}" destId="{995079A1-CE4F-4F33-ABCA-67448284813C}" srcOrd="0" destOrd="0" presId="urn:microsoft.com/office/officeart/2005/8/layout/list1"/>
    <dgm:cxn modelId="{99DF3173-5EAA-4B07-AA29-0E697E7E79D1}" type="presParOf" srcId="{995079A1-CE4F-4F33-ABCA-67448284813C}" destId="{DE10AE11-AA7D-47E4-8B5E-EB13C42C85E3}" srcOrd="0" destOrd="0" presId="urn:microsoft.com/office/officeart/2005/8/layout/list1"/>
    <dgm:cxn modelId="{50C1A815-2FDE-4CC9-BE71-8D66FF69C6BA}" type="presParOf" srcId="{995079A1-CE4F-4F33-ABCA-67448284813C}" destId="{EF7A301B-BB1B-4C28-A6B9-A0A07A474631}" srcOrd="1" destOrd="0" presId="urn:microsoft.com/office/officeart/2005/8/layout/list1"/>
    <dgm:cxn modelId="{4C51FC9F-5F27-42A0-A7B5-93F57E571379}" type="presParOf" srcId="{96B3AA67-6814-4567-8FDC-C7D37FC83030}" destId="{1129E685-F165-4FCE-A5F5-2DA7EBCCAAFD}" srcOrd="1" destOrd="0" presId="urn:microsoft.com/office/officeart/2005/8/layout/list1"/>
    <dgm:cxn modelId="{ED914C45-76F6-426A-BDB9-388B877C43E0}" type="presParOf" srcId="{96B3AA67-6814-4567-8FDC-C7D37FC83030}" destId="{F329F1A6-CB0D-4383-9AF5-1E0EAE9B0A4F}" srcOrd="2" destOrd="0" presId="urn:microsoft.com/office/officeart/2005/8/layout/list1"/>
    <dgm:cxn modelId="{3ABB45BF-4061-4ECD-882D-1B1DD398D5CC}" type="presParOf" srcId="{96B3AA67-6814-4567-8FDC-C7D37FC83030}" destId="{DED79530-D37E-443D-AB12-362B5506325A}" srcOrd="3" destOrd="0" presId="urn:microsoft.com/office/officeart/2005/8/layout/list1"/>
    <dgm:cxn modelId="{1EDB1BE4-640D-467C-AF81-724593D573F8}" type="presParOf" srcId="{96B3AA67-6814-4567-8FDC-C7D37FC83030}" destId="{F29D4268-31D4-4501-9C55-F39192F04C98}" srcOrd="4" destOrd="0" presId="urn:microsoft.com/office/officeart/2005/8/layout/list1"/>
    <dgm:cxn modelId="{BEE5A197-2E01-43C4-9EC0-A6A5B84288A9}" type="presParOf" srcId="{F29D4268-31D4-4501-9C55-F39192F04C98}" destId="{A802C4CC-B0A5-4A19-B4F2-1F4A52DDFA21}" srcOrd="0" destOrd="0" presId="urn:microsoft.com/office/officeart/2005/8/layout/list1"/>
    <dgm:cxn modelId="{F227E7CB-8E31-49C4-9FD1-ACB0A1111C3E}" type="presParOf" srcId="{F29D4268-31D4-4501-9C55-F39192F04C98}" destId="{DFE176E4-C163-4821-953F-129C09BBA674}" srcOrd="1" destOrd="0" presId="urn:microsoft.com/office/officeart/2005/8/layout/list1"/>
    <dgm:cxn modelId="{39807832-EDAE-4225-B61C-7AA4FE563397}" type="presParOf" srcId="{96B3AA67-6814-4567-8FDC-C7D37FC83030}" destId="{65FAD0FC-19F2-4D20-9CB6-A3616A24E7AA}" srcOrd="5" destOrd="0" presId="urn:microsoft.com/office/officeart/2005/8/layout/list1"/>
    <dgm:cxn modelId="{8CA94EFC-EA49-4137-B8BD-7B9781120F64}" type="presParOf" srcId="{96B3AA67-6814-4567-8FDC-C7D37FC83030}" destId="{807527A8-8C3C-4B20-916B-6EF2606974C2}" srcOrd="6" destOrd="0" presId="urn:microsoft.com/office/officeart/2005/8/layout/list1"/>
    <dgm:cxn modelId="{F6854DC1-3338-4374-ABB0-6C593A41C8E3}" type="presParOf" srcId="{96B3AA67-6814-4567-8FDC-C7D37FC83030}" destId="{C4F51156-76B6-4B92-9736-8C7A2CAE75C1}" srcOrd="7" destOrd="0" presId="urn:microsoft.com/office/officeart/2005/8/layout/list1"/>
    <dgm:cxn modelId="{BDD0D96C-90D5-4D49-8334-B2EB3AF97A63}" type="presParOf" srcId="{96B3AA67-6814-4567-8FDC-C7D37FC83030}" destId="{9A0DFEEE-2386-4BA1-BC84-AD00600449A4}" srcOrd="8" destOrd="0" presId="urn:microsoft.com/office/officeart/2005/8/layout/list1"/>
    <dgm:cxn modelId="{4D4C4AAC-C488-47B0-94F4-69F4ADA8AAD8}" type="presParOf" srcId="{9A0DFEEE-2386-4BA1-BC84-AD00600449A4}" destId="{B93B6DDC-1C81-469A-A76F-8CE20F9AFAEB}" srcOrd="0" destOrd="0" presId="urn:microsoft.com/office/officeart/2005/8/layout/list1"/>
    <dgm:cxn modelId="{4EE785F4-F658-488C-B218-CBB41921BA00}" type="presParOf" srcId="{9A0DFEEE-2386-4BA1-BC84-AD00600449A4}" destId="{1F644902-F7F2-446A-8125-91439F95F8D6}" srcOrd="1" destOrd="0" presId="urn:microsoft.com/office/officeart/2005/8/layout/list1"/>
    <dgm:cxn modelId="{E047D122-6435-4FB2-9AC4-77509C2C5914}" type="presParOf" srcId="{96B3AA67-6814-4567-8FDC-C7D37FC83030}" destId="{3621A1D2-7B92-43FD-AD8A-B0D3F675600D}" srcOrd="9" destOrd="0" presId="urn:microsoft.com/office/officeart/2005/8/layout/list1"/>
    <dgm:cxn modelId="{0733604F-681F-47C9-9182-875E628EC465}" type="presParOf" srcId="{96B3AA67-6814-4567-8FDC-C7D37FC83030}" destId="{B493D38F-38F3-4E62-900D-6249D362B1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A2AA8-CB13-4727-8AA3-AB6333C3384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434B0A5-AB2E-400E-9929-EB67B3BBE04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6DFEF1-B8F3-4567-8561-E8DEEE4A9629}" type="parTrans" cxnId="{243BB206-F0B7-4FC4-A952-746D8F2780D6}">
      <dgm:prSet/>
      <dgm:spPr/>
      <dgm:t>
        <a:bodyPr/>
        <a:lstStyle/>
        <a:p>
          <a:endParaRPr lang="zh-TW" altLang="en-US"/>
        </a:p>
      </dgm:t>
    </dgm:pt>
    <dgm:pt modelId="{D0C43932-ED28-4DB7-92E2-753262B43B6A}" type="sibTrans" cxnId="{243BB206-F0B7-4FC4-A952-746D8F2780D6}">
      <dgm:prSet/>
      <dgm:spPr/>
      <dgm:t>
        <a:bodyPr/>
        <a:lstStyle/>
        <a:p>
          <a:endParaRPr lang="zh-TW" altLang="en-US"/>
        </a:p>
      </dgm:t>
    </dgm:pt>
    <dgm:pt modelId="{CD093BE9-ED03-4353-B0C4-252626717E1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典範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8C642A-E602-4E2A-9CAC-2217132D1894}" type="parTrans" cxnId="{F691D5C0-CBD9-483B-A2B7-204F1D9EC1C1}">
      <dgm:prSet/>
      <dgm:spPr/>
      <dgm:t>
        <a:bodyPr/>
        <a:lstStyle/>
        <a:p>
          <a:endParaRPr lang="zh-TW" altLang="en-US"/>
        </a:p>
      </dgm:t>
    </dgm:pt>
    <dgm:pt modelId="{602B6259-4D22-44F3-893E-508D6F3A820F}" type="sibTrans" cxnId="{F691D5C0-CBD9-483B-A2B7-204F1D9EC1C1}">
      <dgm:prSet/>
      <dgm:spPr/>
      <dgm:t>
        <a:bodyPr/>
        <a:lstStyle/>
        <a:p>
          <a:endParaRPr lang="zh-TW" altLang="en-US"/>
        </a:p>
      </dgm:t>
    </dgm:pt>
    <dgm:pt modelId="{5B9E1F7B-7409-40D5-B84B-802E106491B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FF5CF4-A8B7-4B00-80B5-5CC98EEFECB9}" type="parTrans" cxnId="{CB6DBD8E-A034-4845-BD8B-A9C77B3EC393}">
      <dgm:prSet/>
      <dgm:spPr/>
      <dgm:t>
        <a:bodyPr/>
        <a:lstStyle/>
        <a:p>
          <a:endParaRPr lang="zh-TW" altLang="en-US"/>
        </a:p>
      </dgm:t>
    </dgm:pt>
    <dgm:pt modelId="{E8A8EA8A-F2AE-4315-814C-F4348F4D5458}" type="sibTrans" cxnId="{CB6DBD8E-A034-4845-BD8B-A9C77B3EC393}">
      <dgm:prSet/>
      <dgm:spPr/>
      <dgm:t>
        <a:bodyPr/>
        <a:lstStyle/>
        <a:p>
          <a:endParaRPr lang="zh-TW" altLang="en-US"/>
        </a:p>
      </dgm:t>
    </dgm:pt>
    <dgm:pt modelId="{9FF3BA30-276F-4499-A6DD-516A0FCC095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哲學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EC0C30-263C-411B-A635-374FA18FFC44}" type="parTrans" cxnId="{35BA8635-1AE8-4401-80DA-19401EE48ABF}">
      <dgm:prSet/>
      <dgm:spPr/>
      <dgm:t>
        <a:bodyPr/>
        <a:lstStyle/>
        <a:p>
          <a:endParaRPr lang="zh-TW" altLang="en-US"/>
        </a:p>
      </dgm:t>
    </dgm:pt>
    <dgm:pt modelId="{95CEAD3B-FC6A-4879-90FC-340F0D38A848}" type="sibTrans" cxnId="{35BA8635-1AE8-4401-80DA-19401EE48ABF}">
      <dgm:prSet/>
      <dgm:spPr/>
      <dgm:t>
        <a:bodyPr/>
        <a:lstStyle/>
        <a:p>
          <a:endParaRPr lang="zh-TW" altLang="en-US"/>
        </a:p>
      </dgm:t>
    </dgm:pt>
    <dgm:pt modelId="{356C7FE1-78FE-4153-B57E-730D708C223F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文化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B0C80D-790A-45BD-8EBE-DF1D095F640B}" type="parTrans" cxnId="{AADD62E0-30F3-456E-A8CF-106CA4D45F70}">
      <dgm:prSet/>
      <dgm:spPr/>
      <dgm:t>
        <a:bodyPr/>
        <a:lstStyle/>
        <a:p>
          <a:endParaRPr lang="zh-TW" altLang="en-US"/>
        </a:p>
      </dgm:t>
    </dgm:pt>
    <dgm:pt modelId="{D1FAEB7D-23EB-47C8-A8F9-F1C06BB74BE6}" type="sibTrans" cxnId="{AADD62E0-30F3-456E-A8CF-106CA4D45F70}">
      <dgm:prSet/>
      <dgm:spPr/>
      <dgm:t>
        <a:bodyPr/>
        <a:lstStyle/>
        <a:p>
          <a:endParaRPr lang="zh-TW" altLang="en-US"/>
        </a:p>
      </dgm:t>
    </dgm:pt>
    <dgm:pt modelId="{0A7D5F6C-F35F-49D8-AF06-AF13341A2DEB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精神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E1CF85-589F-491F-9561-E18C906C29F1}" type="parTrans" cxnId="{65AC9418-B6BB-4302-9ED4-38B43E8DC9C3}">
      <dgm:prSet/>
      <dgm:spPr/>
      <dgm:t>
        <a:bodyPr/>
        <a:lstStyle/>
        <a:p>
          <a:endParaRPr lang="zh-TW" altLang="en-US"/>
        </a:p>
      </dgm:t>
    </dgm:pt>
    <dgm:pt modelId="{FB73B235-DD07-4A97-ACC9-23CDB2D8C81B}" type="sibTrans" cxnId="{65AC9418-B6BB-4302-9ED4-38B43E8DC9C3}">
      <dgm:prSet/>
      <dgm:spPr/>
      <dgm:t>
        <a:bodyPr/>
        <a:lstStyle/>
        <a:p>
          <a:endParaRPr lang="zh-TW" altLang="en-US"/>
        </a:p>
      </dgm:t>
    </dgm:pt>
    <dgm:pt modelId="{784AF21E-0885-4418-B3B8-26580E460527}" type="pres">
      <dgm:prSet presAssocID="{EFEA2AA8-CB13-4727-8AA3-AB6333C33840}" presName="compositeShape" presStyleCnt="0">
        <dgm:presLayoutVars>
          <dgm:chMax val="7"/>
          <dgm:dir/>
          <dgm:resizeHandles val="exact"/>
        </dgm:presLayoutVars>
      </dgm:prSet>
      <dgm:spPr/>
    </dgm:pt>
    <dgm:pt modelId="{88987452-86A2-4CFF-89D5-E84C057A254D}" type="pres">
      <dgm:prSet presAssocID="{B434B0A5-AB2E-400E-9929-EB67B3BBE046}" presName="circ1" presStyleLbl="vennNode1" presStyleIdx="0" presStyleCnt="6"/>
      <dgm:spPr/>
    </dgm:pt>
    <dgm:pt modelId="{21609050-3798-4952-ADA1-FC665B1831D8}" type="pres">
      <dgm:prSet presAssocID="{B434B0A5-AB2E-400E-9929-EB67B3BBE0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4013DE-6251-44D5-9748-DABDBDA9B39E}" type="pres">
      <dgm:prSet presAssocID="{9FF3BA30-276F-4499-A6DD-516A0FCC095E}" presName="circ2" presStyleLbl="vennNode1" presStyleIdx="1" presStyleCnt="6"/>
      <dgm:spPr/>
    </dgm:pt>
    <dgm:pt modelId="{6C64A0ED-B0A4-494E-921B-E88A8A31F5EA}" type="pres">
      <dgm:prSet presAssocID="{9FF3BA30-276F-4499-A6DD-516A0FCC09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091474-11E4-4054-AFEF-B33A42980ADA}" type="pres">
      <dgm:prSet presAssocID="{356C7FE1-78FE-4153-B57E-730D708C223F}" presName="circ3" presStyleLbl="vennNode1" presStyleIdx="2" presStyleCnt="6"/>
      <dgm:spPr/>
    </dgm:pt>
    <dgm:pt modelId="{0A9DF675-FDDE-4A60-865D-E352E6A3C262}" type="pres">
      <dgm:prSet presAssocID="{356C7FE1-78FE-4153-B57E-730D708C22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BDC51D-3455-4528-B554-75F2F6DBF51F}" type="pres">
      <dgm:prSet presAssocID="{0A7D5F6C-F35F-49D8-AF06-AF13341A2DEB}" presName="circ4" presStyleLbl="vennNode1" presStyleIdx="3" presStyleCnt="6"/>
      <dgm:spPr/>
    </dgm:pt>
    <dgm:pt modelId="{03975B20-252F-4B71-B033-8C934285CABD}" type="pres">
      <dgm:prSet presAssocID="{0A7D5F6C-F35F-49D8-AF06-AF13341A2DE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4B450F-C9AA-4CC7-98C1-E6D2B47119D9}" type="pres">
      <dgm:prSet presAssocID="{CD093BE9-ED03-4353-B0C4-252626717E10}" presName="circ5" presStyleLbl="vennNode1" presStyleIdx="4" presStyleCnt="6"/>
      <dgm:spPr/>
    </dgm:pt>
    <dgm:pt modelId="{9B29BFE4-CABB-49A0-BB70-97EF8B6C7A34}" type="pres">
      <dgm:prSet presAssocID="{CD093BE9-ED03-4353-B0C4-252626717E1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B1D4D7-94A9-4170-AC08-A846CF6D731C}" type="pres">
      <dgm:prSet presAssocID="{5B9E1F7B-7409-40D5-B84B-802E106491B4}" presName="circ6" presStyleLbl="vennNode1" presStyleIdx="5" presStyleCnt="6"/>
      <dgm:spPr/>
    </dgm:pt>
    <dgm:pt modelId="{3A351E77-A440-43AD-BF10-5D8CE933259F}" type="pres">
      <dgm:prSet presAssocID="{5B9E1F7B-7409-40D5-B84B-802E106491B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EA0D4B-FC6E-46A2-926F-52C4E754050D}" type="presOf" srcId="{5B9E1F7B-7409-40D5-B84B-802E106491B4}" destId="{3A351E77-A440-43AD-BF10-5D8CE933259F}" srcOrd="0" destOrd="0" presId="urn:microsoft.com/office/officeart/2005/8/layout/venn1"/>
    <dgm:cxn modelId="{F691D5C0-CBD9-483B-A2B7-204F1D9EC1C1}" srcId="{EFEA2AA8-CB13-4727-8AA3-AB6333C33840}" destId="{CD093BE9-ED03-4353-B0C4-252626717E10}" srcOrd="4" destOrd="0" parTransId="{2A8C642A-E602-4E2A-9CAC-2217132D1894}" sibTransId="{602B6259-4D22-44F3-893E-508D6F3A820F}"/>
    <dgm:cxn modelId="{C2875751-2A84-4ABE-B5E5-D635422541EA}" type="presOf" srcId="{EFEA2AA8-CB13-4727-8AA3-AB6333C33840}" destId="{784AF21E-0885-4418-B3B8-26580E460527}" srcOrd="0" destOrd="0" presId="urn:microsoft.com/office/officeart/2005/8/layout/venn1"/>
    <dgm:cxn modelId="{F0E9D0AF-188C-4D45-AA09-6A187852088F}" type="presOf" srcId="{CD093BE9-ED03-4353-B0C4-252626717E10}" destId="{9B29BFE4-CABB-49A0-BB70-97EF8B6C7A34}" srcOrd="0" destOrd="0" presId="urn:microsoft.com/office/officeart/2005/8/layout/venn1"/>
    <dgm:cxn modelId="{35BA8635-1AE8-4401-80DA-19401EE48ABF}" srcId="{EFEA2AA8-CB13-4727-8AA3-AB6333C33840}" destId="{9FF3BA30-276F-4499-A6DD-516A0FCC095E}" srcOrd="1" destOrd="0" parTransId="{74EC0C30-263C-411B-A635-374FA18FFC44}" sibTransId="{95CEAD3B-FC6A-4879-90FC-340F0D38A848}"/>
    <dgm:cxn modelId="{82E2CF8B-25D9-4C1D-9E6D-476B85A441EA}" type="presOf" srcId="{9FF3BA30-276F-4499-A6DD-516A0FCC095E}" destId="{6C64A0ED-B0A4-494E-921B-E88A8A31F5EA}" srcOrd="0" destOrd="0" presId="urn:microsoft.com/office/officeart/2005/8/layout/venn1"/>
    <dgm:cxn modelId="{51D7113A-4C22-405B-98A0-FEAF9467B866}" type="presOf" srcId="{356C7FE1-78FE-4153-B57E-730D708C223F}" destId="{0A9DF675-FDDE-4A60-865D-E352E6A3C262}" srcOrd="0" destOrd="0" presId="urn:microsoft.com/office/officeart/2005/8/layout/venn1"/>
    <dgm:cxn modelId="{AADD62E0-30F3-456E-A8CF-106CA4D45F70}" srcId="{EFEA2AA8-CB13-4727-8AA3-AB6333C33840}" destId="{356C7FE1-78FE-4153-B57E-730D708C223F}" srcOrd="2" destOrd="0" parTransId="{EBB0C80D-790A-45BD-8EBE-DF1D095F640B}" sibTransId="{D1FAEB7D-23EB-47C8-A8F9-F1C06BB74BE6}"/>
    <dgm:cxn modelId="{243BB206-F0B7-4FC4-A952-746D8F2780D6}" srcId="{EFEA2AA8-CB13-4727-8AA3-AB6333C33840}" destId="{B434B0A5-AB2E-400E-9929-EB67B3BBE046}" srcOrd="0" destOrd="0" parTransId="{416DFEF1-B8F3-4567-8561-E8DEEE4A9629}" sibTransId="{D0C43932-ED28-4DB7-92E2-753262B43B6A}"/>
    <dgm:cxn modelId="{2603DC22-C6BF-4B18-BA71-4503B6230264}" type="presOf" srcId="{B434B0A5-AB2E-400E-9929-EB67B3BBE046}" destId="{21609050-3798-4952-ADA1-FC665B1831D8}" srcOrd="0" destOrd="0" presId="urn:microsoft.com/office/officeart/2005/8/layout/venn1"/>
    <dgm:cxn modelId="{C32468EE-7152-40CB-B754-EAF725AB29F9}" type="presOf" srcId="{0A7D5F6C-F35F-49D8-AF06-AF13341A2DEB}" destId="{03975B20-252F-4B71-B033-8C934285CABD}" srcOrd="0" destOrd="0" presId="urn:microsoft.com/office/officeart/2005/8/layout/venn1"/>
    <dgm:cxn modelId="{CB6DBD8E-A034-4845-BD8B-A9C77B3EC393}" srcId="{EFEA2AA8-CB13-4727-8AA3-AB6333C33840}" destId="{5B9E1F7B-7409-40D5-B84B-802E106491B4}" srcOrd="5" destOrd="0" parTransId="{84FF5CF4-A8B7-4B00-80B5-5CC98EEFECB9}" sibTransId="{E8A8EA8A-F2AE-4315-814C-F4348F4D5458}"/>
    <dgm:cxn modelId="{65AC9418-B6BB-4302-9ED4-38B43E8DC9C3}" srcId="{EFEA2AA8-CB13-4727-8AA3-AB6333C33840}" destId="{0A7D5F6C-F35F-49D8-AF06-AF13341A2DEB}" srcOrd="3" destOrd="0" parTransId="{D8E1CF85-589F-491F-9561-E18C906C29F1}" sibTransId="{FB73B235-DD07-4A97-ACC9-23CDB2D8C81B}"/>
    <dgm:cxn modelId="{63DABCD2-6395-4ABD-BDB1-163E3BAB8A1D}" type="presParOf" srcId="{784AF21E-0885-4418-B3B8-26580E460527}" destId="{88987452-86A2-4CFF-89D5-E84C057A254D}" srcOrd="0" destOrd="0" presId="urn:microsoft.com/office/officeart/2005/8/layout/venn1"/>
    <dgm:cxn modelId="{398E66FB-DC7D-45A5-B19D-520B16495BD4}" type="presParOf" srcId="{784AF21E-0885-4418-B3B8-26580E460527}" destId="{21609050-3798-4952-ADA1-FC665B1831D8}" srcOrd="1" destOrd="0" presId="urn:microsoft.com/office/officeart/2005/8/layout/venn1"/>
    <dgm:cxn modelId="{BC1FD65B-2885-4CE8-964C-824BAF546011}" type="presParOf" srcId="{784AF21E-0885-4418-B3B8-26580E460527}" destId="{384013DE-6251-44D5-9748-DABDBDA9B39E}" srcOrd="2" destOrd="0" presId="urn:microsoft.com/office/officeart/2005/8/layout/venn1"/>
    <dgm:cxn modelId="{7D740C00-C6A3-4EF5-ABA6-0017A0CEE478}" type="presParOf" srcId="{784AF21E-0885-4418-B3B8-26580E460527}" destId="{6C64A0ED-B0A4-494E-921B-E88A8A31F5EA}" srcOrd="3" destOrd="0" presId="urn:microsoft.com/office/officeart/2005/8/layout/venn1"/>
    <dgm:cxn modelId="{1EDEC4A2-5518-4997-8477-B587F2BAB09F}" type="presParOf" srcId="{784AF21E-0885-4418-B3B8-26580E460527}" destId="{B1091474-11E4-4054-AFEF-B33A42980ADA}" srcOrd="4" destOrd="0" presId="urn:microsoft.com/office/officeart/2005/8/layout/venn1"/>
    <dgm:cxn modelId="{9ECD8AF9-5129-45E5-9417-BCEFCC399A53}" type="presParOf" srcId="{784AF21E-0885-4418-B3B8-26580E460527}" destId="{0A9DF675-FDDE-4A60-865D-E352E6A3C262}" srcOrd="5" destOrd="0" presId="urn:microsoft.com/office/officeart/2005/8/layout/venn1"/>
    <dgm:cxn modelId="{9F7DE7AF-BC12-43A5-A267-4B7D0B40139C}" type="presParOf" srcId="{784AF21E-0885-4418-B3B8-26580E460527}" destId="{E7BDC51D-3455-4528-B554-75F2F6DBF51F}" srcOrd="6" destOrd="0" presId="urn:microsoft.com/office/officeart/2005/8/layout/venn1"/>
    <dgm:cxn modelId="{D1D9F3BA-2592-43A4-989C-639BF0FD4F7F}" type="presParOf" srcId="{784AF21E-0885-4418-B3B8-26580E460527}" destId="{03975B20-252F-4B71-B033-8C934285CABD}" srcOrd="7" destOrd="0" presId="urn:microsoft.com/office/officeart/2005/8/layout/venn1"/>
    <dgm:cxn modelId="{7F763D34-EA79-407E-ACB6-1FAD07B3F2AD}" type="presParOf" srcId="{784AF21E-0885-4418-B3B8-26580E460527}" destId="{6C4B450F-C9AA-4CC7-98C1-E6D2B47119D9}" srcOrd="8" destOrd="0" presId="urn:microsoft.com/office/officeart/2005/8/layout/venn1"/>
    <dgm:cxn modelId="{82FAC465-2F32-480C-B2E2-894BAFA060A2}" type="presParOf" srcId="{784AF21E-0885-4418-B3B8-26580E460527}" destId="{9B29BFE4-CABB-49A0-BB70-97EF8B6C7A34}" srcOrd="9" destOrd="0" presId="urn:microsoft.com/office/officeart/2005/8/layout/venn1"/>
    <dgm:cxn modelId="{0B2B78D3-649E-4D64-894A-3FC6C0AB09CF}" type="presParOf" srcId="{784AF21E-0885-4418-B3B8-26580E460527}" destId="{E0B1D4D7-94A9-4170-AC08-A846CF6D731C}" srcOrd="10" destOrd="0" presId="urn:microsoft.com/office/officeart/2005/8/layout/venn1"/>
    <dgm:cxn modelId="{35EB59DC-0165-4D67-A873-A6B57F182F83}" type="presParOf" srcId="{784AF21E-0885-4418-B3B8-26580E460527}" destId="{3A351E77-A440-43AD-BF10-5D8CE933259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6F62C-58A3-4AFF-8A7D-DC90B47D4CF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5F35B4A-C851-4897-A6BD-30CA569A82F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6656E9-D5D0-4DF3-AB5B-F378986AB745}" type="parTrans" cxnId="{57C20D74-E636-49B5-8B40-C3155524F2ED}">
      <dgm:prSet/>
      <dgm:spPr/>
      <dgm:t>
        <a:bodyPr/>
        <a:lstStyle/>
        <a:p>
          <a:endParaRPr lang="zh-TW" altLang="en-US"/>
        </a:p>
      </dgm:t>
    </dgm:pt>
    <dgm:pt modelId="{9C821B7C-2D8B-427A-B09F-94C2DD4725CF}" type="sibTrans" cxnId="{57C20D74-E636-49B5-8B40-C3155524F2ED}">
      <dgm:prSet/>
      <dgm:spPr/>
      <dgm:t>
        <a:bodyPr/>
        <a:lstStyle/>
        <a:p>
          <a:endParaRPr lang="zh-TW" altLang="en-US"/>
        </a:p>
      </dgm:t>
    </dgm:pt>
    <dgm:pt modelId="{1E0FD155-C6FE-40A2-AE6F-FA9518B50F1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始生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8E40ED-49BD-4A9A-B36F-AF6F5D4F2292}" type="parTrans" cxnId="{ACAEA2D1-4ADE-47E4-BFAA-DAEB3B47FD93}">
      <dgm:prSet/>
      <dgm:spPr/>
      <dgm:t>
        <a:bodyPr/>
        <a:lstStyle/>
        <a:p>
          <a:endParaRPr lang="zh-TW" altLang="en-US"/>
        </a:p>
      </dgm:t>
    </dgm:pt>
    <dgm:pt modelId="{54E34BD9-DE58-42EB-AF8C-0ECCE574F090}" type="sibTrans" cxnId="{ACAEA2D1-4ADE-47E4-BFAA-DAEB3B47FD93}">
      <dgm:prSet/>
      <dgm:spPr/>
      <dgm:t>
        <a:bodyPr/>
        <a:lstStyle/>
        <a:p>
          <a:endParaRPr lang="zh-TW" altLang="en-US"/>
        </a:p>
      </dgm:t>
    </dgm:pt>
    <dgm:pt modelId="{A96E4A64-0840-4559-84F3-4BF1F977472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德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1B3055-DFFF-4E84-A09E-D7822E235039}" type="parTrans" cxnId="{7DD9C12B-6FFD-4C1F-BA3F-1EC9D78FF8DF}">
      <dgm:prSet/>
      <dgm:spPr/>
      <dgm:t>
        <a:bodyPr/>
        <a:lstStyle/>
        <a:p>
          <a:endParaRPr lang="zh-TW" altLang="en-US"/>
        </a:p>
      </dgm:t>
    </dgm:pt>
    <dgm:pt modelId="{37798338-9256-456D-85F3-AEE726B142DD}" type="sibTrans" cxnId="{7DD9C12B-6FFD-4C1F-BA3F-1EC9D78FF8DF}">
      <dgm:prSet/>
      <dgm:spPr/>
      <dgm:t>
        <a:bodyPr/>
        <a:lstStyle/>
        <a:p>
          <a:endParaRPr lang="zh-TW" altLang="en-US"/>
        </a:p>
      </dgm:t>
    </dgm:pt>
    <dgm:pt modelId="{17098D46-C446-46D2-BB79-C55D0132BEB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8475C6-4D78-49E4-BB42-5462227F68F1}" type="parTrans" cxnId="{EED24BDD-15E5-4B61-BFBB-FF3049F1ED9B}">
      <dgm:prSet/>
      <dgm:spPr/>
      <dgm:t>
        <a:bodyPr/>
        <a:lstStyle/>
        <a:p>
          <a:endParaRPr lang="zh-TW" altLang="en-US"/>
        </a:p>
      </dgm:t>
    </dgm:pt>
    <dgm:pt modelId="{A682ADF4-3708-43A6-B209-B73AC78D23BE}" type="sibTrans" cxnId="{EED24BDD-15E5-4B61-BFBB-FF3049F1ED9B}">
      <dgm:prSet/>
      <dgm:spPr/>
      <dgm:t>
        <a:bodyPr/>
        <a:lstStyle/>
        <a:p>
          <a:endParaRPr lang="zh-TW" altLang="en-US"/>
        </a:p>
      </dgm:t>
    </dgm:pt>
    <dgm:pt modelId="{10A1B22B-5AEA-4B6D-B2B1-28477837C9D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EF0E29-4CE1-444F-845D-C230EB754D50}" type="parTrans" cxnId="{CC2B4CBF-4204-4618-8911-265DC54269DD}">
      <dgm:prSet/>
      <dgm:spPr/>
      <dgm:t>
        <a:bodyPr/>
        <a:lstStyle/>
        <a:p>
          <a:endParaRPr lang="zh-TW" altLang="en-US"/>
        </a:p>
      </dgm:t>
    </dgm:pt>
    <dgm:pt modelId="{6451DB3E-64F9-4A84-8774-9FADB486C912}" type="sibTrans" cxnId="{CC2B4CBF-4204-4618-8911-265DC54269DD}">
      <dgm:prSet/>
      <dgm:spPr/>
      <dgm:t>
        <a:bodyPr/>
        <a:lstStyle/>
        <a:p>
          <a:endParaRPr lang="zh-TW" altLang="en-US"/>
        </a:p>
      </dgm:t>
    </dgm:pt>
    <dgm:pt modelId="{222B91B2-48D7-4C63-AE30-C4CBC0B1831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不息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4D6230-FD8D-44A9-B2CC-E8296A455465}" type="parTrans" cxnId="{4BD153A9-2C06-440C-8944-48134C7E2D6D}">
      <dgm:prSet/>
      <dgm:spPr/>
      <dgm:t>
        <a:bodyPr/>
        <a:lstStyle/>
        <a:p>
          <a:endParaRPr lang="zh-TW" altLang="en-US"/>
        </a:p>
      </dgm:t>
    </dgm:pt>
    <dgm:pt modelId="{827A1C19-AEC0-46C1-9337-E4D0AF0A3574}" type="sibTrans" cxnId="{4BD153A9-2C06-440C-8944-48134C7E2D6D}">
      <dgm:prSet/>
      <dgm:spPr/>
      <dgm:t>
        <a:bodyPr/>
        <a:lstStyle/>
        <a:p>
          <a:endParaRPr lang="zh-TW" altLang="en-US"/>
        </a:p>
      </dgm:t>
    </dgm:pt>
    <dgm:pt modelId="{2F059A93-50A6-4991-9927-8B797F5B5994}" type="pres">
      <dgm:prSet presAssocID="{1976F62C-58A3-4AFF-8A7D-DC90B47D4CF6}" presName="rootnode" presStyleCnt="0">
        <dgm:presLayoutVars>
          <dgm:chMax/>
          <dgm:chPref/>
          <dgm:dir/>
          <dgm:animLvl val="lvl"/>
        </dgm:presLayoutVars>
      </dgm:prSet>
      <dgm:spPr/>
    </dgm:pt>
    <dgm:pt modelId="{5EBFF87B-58A7-48E5-BE69-D7E39BA466A3}" type="pres">
      <dgm:prSet presAssocID="{05F35B4A-C851-4897-A6BD-30CA569A82F9}" presName="composite" presStyleCnt="0"/>
      <dgm:spPr/>
    </dgm:pt>
    <dgm:pt modelId="{482C336C-AC97-48CA-8C02-9B4DED37509E}" type="pres">
      <dgm:prSet presAssocID="{05F35B4A-C851-4897-A6BD-30CA569A82F9}" presName="bentUpArrow1" presStyleLbl="alignImgPlace1" presStyleIdx="0" presStyleCnt="2"/>
      <dgm:spPr/>
    </dgm:pt>
    <dgm:pt modelId="{AA99A485-0DDE-4482-A4B8-B6358A742339}" type="pres">
      <dgm:prSet presAssocID="{05F35B4A-C851-4897-A6BD-30CA569A82F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38E9217-CA37-4C39-B2EA-587005D8D117}" type="pres">
      <dgm:prSet presAssocID="{05F35B4A-C851-4897-A6BD-30CA569A82F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9BCC76-E0E3-4B27-9362-5AC35D613D46}" type="pres">
      <dgm:prSet presAssocID="{9C821B7C-2D8B-427A-B09F-94C2DD4725CF}" presName="sibTrans" presStyleCnt="0"/>
      <dgm:spPr/>
    </dgm:pt>
    <dgm:pt modelId="{4943448F-E01C-42B7-A042-7D88D7B3B27B}" type="pres">
      <dgm:prSet presAssocID="{A96E4A64-0840-4559-84F3-4BF1F977472A}" presName="composite" presStyleCnt="0"/>
      <dgm:spPr/>
    </dgm:pt>
    <dgm:pt modelId="{C3993ECA-E0EA-47B0-9A94-A448A20CE61A}" type="pres">
      <dgm:prSet presAssocID="{A96E4A64-0840-4559-84F3-4BF1F977472A}" presName="bentUpArrow1" presStyleLbl="alignImgPlace1" presStyleIdx="1" presStyleCnt="2"/>
      <dgm:spPr/>
    </dgm:pt>
    <dgm:pt modelId="{E78E3B06-F303-4604-AC7B-46CBDBB90D89}" type="pres">
      <dgm:prSet presAssocID="{A96E4A64-0840-4559-84F3-4BF1F977472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ACB1B41-5706-47C8-9EB9-F1AA4E8B02AC}" type="pres">
      <dgm:prSet presAssocID="{A96E4A64-0840-4559-84F3-4BF1F977472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B9F27BE-F6F7-4ADF-A25B-EF0E60E200D2}" type="pres">
      <dgm:prSet presAssocID="{37798338-9256-456D-85F3-AEE726B142DD}" presName="sibTrans" presStyleCnt="0"/>
      <dgm:spPr/>
    </dgm:pt>
    <dgm:pt modelId="{61B6C6A1-BB75-424F-A3A4-0BAF98FC1CB4}" type="pres">
      <dgm:prSet presAssocID="{10A1B22B-5AEA-4B6D-B2B1-28477837C9D4}" presName="composite" presStyleCnt="0"/>
      <dgm:spPr/>
    </dgm:pt>
    <dgm:pt modelId="{F806A3ED-4891-411F-BEDB-033CC4611B97}" type="pres">
      <dgm:prSet presAssocID="{10A1B22B-5AEA-4B6D-B2B1-28477837C9D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F4B1B3B-76C7-4E42-B300-BDEEC58FDE6F}" type="pres">
      <dgm:prSet presAssocID="{10A1B22B-5AEA-4B6D-B2B1-28477837C9D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CE8B836-3FC4-4BF9-B367-3F5B075FC1C9}" type="presOf" srcId="{1E0FD155-C6FE-40A2-AE6F-FA9518B50F17}" destId="{038E9217-CA37-4C39-B2EA-587005D8D117}" srcOrd="0" destOrd="0" presId="urn:microsoft.com/office/officeart/2005/8/layout/StepDownProcess"/>
    <dgm:cxn modelId="{1477DE0E-2DD8-4BB9-B773-00022AF0B12F}" type="presOf" srcId="{A96E4A64-0840-4559-84F3-4BF1F977472A}" destId="{E78E3B06-F303-4604-AC7B-46CBDBB90D89}" srcOrd="0" destOrd="0" presId="urn:microsoft.com/office/officeart/2005/8/layout/StepDownProcess"/>
    <dgm:cxn modelId="{ACAEA2D1-4ADE-47E4-BFAA-DAEB3B47FD93}" srcId="{05F35B4A-C851-4897-A6BD-30CA569A82F9}" destId="{1E0FD155-C6FE-40A2-AE6F-FA9518B50F17}" srcOrd="0" destOrd="0" parTransId="{0D8E40ED-49BD-4A9A-B36F-AF6F5D4F2292}" sibTransId="{54E34BD9-DE58-42EB-AF8C-0ECCE574F090}"/>
    <dgm:cxn modelId="{844700C0-B5E6-4433-A916-0953D551DFFF}" type="presOf" srcId="{10A1B22B-5AEA-4B6D-B2B1-28477837C9D4}" destId="{F806A3ED-4891-411F-BEDB-033CC4611B97}" srcOrd="0" destOrd="0" presId="urn:microsoft.com/office/officeart/2005/8/layout/StepDownProcess"/>
    <dgm:cxn modelId="{2542CA73-ACE3-4D6D-B7AB-5B338DD1D6C4}" type="presOf" srcId="{1976F62C-58A3-4AFF-8A7D-DC90B47D4CF6}" destId="{2F059A93-50A6-4991-9927-8B797F5B5994}" srcOrd="0" destOrd="0" presId="urn:microsoft.com/office/officeart/2005/8/layout/StepDownProcess"/>
    <dgm:cxn modelId="{4BD153A9-2C06-440C-8944-48134C7E2D6D}" srcId="{10A1B22B-5AEA-4B6D-B2B1-28477837C9D4}" destId="{222B91B2-48D7-4C63-AE30-C4CBC0B1831C}" srcOrd="0" destOrd="0" parTransId="{E14D6230-FD8D-44A9-B2CC-E8296A455465}" sibTransId="{827A1C19-AEC0-46C1-9337-E4D0AF0A3574}"/>
    <dgm:cxn modelId="{6C5FB25D-B8C9-4442-B1F0-0D161D85B1B7}" type="presOf" srcId="{222B91B2-48D7-4C63-AE30-C4CBC0B1831C}" destId="{4F4B1B3B-76C7-4E42-B300-BDEEC58FDE6F}" srcOrd="0" destOrd="0" presId="urn:microsoft.com/office/officeart/2005/8/layout/StepDownProcess"/>
    <dgm:cxn modelId="{CD9B7A0D-BF9E-4082-B412-BD495BB2F985}" type="presOf" srcId="{05F35B4A-C851-4897-A6BD-30CA569A82F9}" destId="{AA99A485-0DDE-4482-A4B8-B6358A742339}" srcOrd="0" destOrd="0" presId="urn:microsoft.com/office/officeart/2005/8/layout/StepDownProcess"/>
    <dgm:cxn modelId="{EED24BDD-15E5-4B61-BFBB-FF3049F1ED9B}" srcId="{A96E4A64-0840-4559-84F3-4BF1F977472A}" destId="{17098D46-C446-46D2-BB79-C55D0132BEBB}" srcOrd="0" destOrd="0" parTransId="{B58475C6-4D78-49E4-BB42-5462227F68F1}" sibTransId="{A682ADF4-3708-43A6-B209-B73AC78D23BE}"/>
    <dgm:cxn modelId="{57C20D74-E636-49B5-8B40-C3155524F2ED}" srcId="{1976F62C-58A3-4AFF-8A7D-DC90B47D4CF6}" destId="{05F35B4A-C851-4897-A6BD-30CA569A82F9}" srcOrd="0" destOrd="0" parTransId="{476656E9-D5D0-4DF3-AB5B-F378986AB745}" sibTransId="{9C821B7C-2D8B-427A-B09F-94C2DD4725CF}"/>
    <dgm:cxn modelId="{FD2FE711-2E3F-4D0A-8C13-344E42683CD6}" type="presOf" srcId="{17098D46-C446-46D2-BB79-C55D0132BEBB}" destId="{9ACB1B41-5706-47C8-9EB9-F1AA4E8B02AC}" srcOrd="0" destOrd="0" presId="urn:microsoft.com/office/officeart/2005/8/layout/StepDownProcess"/>
    <dgm:cxn modelId="{7DD9C12B-6FFD-4C1F-BA3F-1EC9D78FF8DF}" srcId="{1976F62C-58A3-4AFF-8A7D-DC90B47D4CF6}" destId="{A96E4A64-0840-4559-84F3-4BF1F977472A}" srcOrd="1" destOrd="0" parTransId="{E11B3055-DFFF-4E84-A09E-D7822E235039}" sibTransId="{37798338-9256-456D-85F3-AEE726B142DD}"/>
    <dgm:cxn modelId="{CC2B4CBF-4204-4618-8911-265DC54269DD}" srcId="{1976F62C-58A3-4AFF-8A7D-DC90B47D4CF6}" destId="{10A1B22B-5AEA-4B6D-B2B1-28477837C9D4}" srcOrd="2" destOrd="0" parTransId="{BEEF0E29-4CE1-444F-845D-C230EB754D50}" sibTransId="{6451DB3E-64F9-4A84-8774-9FADB486C912}"/>
    <dgm:cxn modelId="{1A48E4AD-64E4-4FA8-8BF0-E39A5DCEC073}" type="presParOf" srcId="{2F059A93-50A6-4991-9927-8B797F5B5994}" destId="{5EBFF87B-58A7-48E5-BE69-D7E39BA466A3}" srcOrd="0" destOrd="0" presId="urn:microsoft.com/office/officeart/2005/8/layout/StepDownProcess"/>
    <dgm:cxn modelId="{1936253F-ACA5-4224-B2D1-8D44C147FE79}" type="presParOf" srcId="{5EBFF87B-58A7-48E5-BE69-D7E39BA466A3}" destId="{482C336C-AC97-48CA-8C02-9B4DED37509E}" srcOrd="0" destOrd="0" presId="urn:microsoft.com/office/officeart/2005/8/layout/StepDownProcess"/>
    <dgm:cxn modelId="{8A439E25-8C4C-4A02-A088-AC40096B82BA}" type="presParOf" srcId="{5EBFF87B-58A7-48E5-BE69-D7E39BA466A3}" destId="{AA99A485-0DDE-4482-A4B8-B6358A742339}" srcOrd="1" destOrd="0" presId="urn:microsoft.com/office/officeart/2005/8/layout/StepDownProcess"/>
    <dgm:cxn modelId="{BBF289B7-6A3C-4C62-943E-A62AD465C4F7}" type="presParOf" srcId="{5EBFF87B-58A7-48E5-BE69-D7E39BA466A3}" destId="{038E9217-CA37-4C39-B2EA-587005D8D117}" srcOrd="2" destOrd="0" presId="urn:microsoft.com/office/officeart/2005/8/layout/StepDownProcess"/>
    <dgm:cxn modelId="{0874C9D0-E9F7-4ABD-8C45-E885912F6EFF}" type="presParOf" srcId="{2F059A93-50A6-4991-9927-8B797F5B5994}" destId="{829BCC76-E0E3-4B27-9362-5AC35D613D46}" srcOrd="1" destOrd="0" presId="urn:microsoft.com/office/officeart/2005/8/layout/StepDownProcess"/>
    <dgm:cxn modelId="{2E4331D8-D37C-4646-9B77-96BD7D7214BB}" type="presParOf" srcId="{2F059A93-50A6-4991-9927-8B797F5B5994}" destId="{4943448F-E01C-42B7-A042-7D88D7B3B27B}" srcOrd="2" destOrd="0" presId="urn:microsoft.com/office/officeart/2005/8/layout/StepDownProcess"/>
    <dgm:cxn modelId="{66850818-2AF2-4BF6-815C-1C6859B12171}" type="presParOf" srcId="{4943448F-E01C-42B7-A042-7D88D7B3B27B}" destId="{C3993ECA-E0EA-47B0-9A94-A448A20CE61A}" srcOrd="0" destOrd="0" presId="urn:microsoft.com/office/officeart/2005/8/layout/StepDownProcess"/>
    <dgm:cxn modelId="{2804E70D-2835-4406-8671-76D31EC628EB}" type="presParOf" srcId="{4943448F-E01C-42B7-A042-7D88D7B3B27B}" destId="{E78E3B06-F303-4604-AC7B-46CBDBB90D89}" srcOrd="1" destOrd="0" presId="urn:microsoft.com/office/officeart/2005/8/layout/StepDownProcess"/>
    <dgm:cxn modelId="{4F4AEF11-9421-4CFE-BD7B-9900320795BA}" type="presParOf" srcId="{4943448F-E01C-42B7-A042-7D88D7B3B27B}" destId="{9ACB1B41-5706-47C8-9EB9-F1AA4E8B02AC}" srcOrd="2" destOrd="0" presId="urn:microsoft.com/office/officeart/2005/8/layout/StepDownProcess"/>
    <dgm:cxn modelId="{0BC8E1F9-C64B-40EE-8F05-04C4EB84F750}" type="presParOf" srcId="{2F059A93-50A6-4991-9927-8B797F5B5994}" destId="{8B9F27BE-F6F7-4ADF-A25B-EF0E60E200D2}" srcOrd="3" destOrd="0" presId="urn:microsoft.com/office/officeart/2005/8/layout/StepDownProcess"/>
    <dgm:cxn modelId="{EDB2FC71-4573-483A-B81D-5A4367F0E4C3}" type="presParOf" srcId="{2F059A93-50A6-4991-9927-8B797F5B5994}" destId="{61B6C6A1-BB75-424F-A3A4-0BAF98FC1CB4}" srcOrd="4" destOrd="0" presId="urn:microsoft.com/office/officeart/2005/8/layout/StepDownProcess"/>
    <dgm:cxn modelId="{8267B982-BFA4-4AFF-86FB-303E7CE90AEB}" type="presParOf" srcId="{61B6C6A1-BB75-424F-A3A4-0BAF98FC1CB4}" destId="{F806A3ED-4891-411F-BEDB-033CC4611B97}" srcOrd="0" destOrd="0" presId="urn:microsoft.com/office/officeart/2005/8/layout/StepDownProcess"/>
    <dgm:cxn modelId="{AF910B7D-48E0-4971-9F26-D8FE367C826E}" type="presParOf" srcId="{61B6C6A1-BB75-424F-A3A4-0BAF98FC1CB4}" destId="{4F4B1B3B-76C7-4E42-B300-BDEEC58FDE6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0AB837-6E31-4441-B92D-83EF1441380D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A134B5-8522-4F46-8659-B66FE340B48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履和</a:t>
          </a:r>
          <a:endParaRPr lang="zh-TW" altLang="en-US" dirty="0"/>
        </a:p>
      </dgm:t>
    </dgm:pt>
    <dgm:pt modelId="{55FE2DE5-77D9-4A29-AC0E-7F9913FAA7E4}" type="parTrans" cxnId="{E72172BB-92AF-421C-9E0D-82D88C824F98}">
      <dgm:prSet/>
      <dgm:spPr/>
      <dgm:t>
        <a:bodyPr/>
        <a:lstStyle/>
        <a:p>
          <a:endParaRPr lang="zh-TW" altLang="en-US"/>
        </a:p>
      </dgm:t>
    </dgm:pt>
    <dgm:pt modelId="{EF886E3E-8887-4A82-9D0D-BD70E2B4FB65}" type="sibTrans" cxnId="{E72172BB-92AF-421C-9E0D-82D88C824F98}">
      <dgm:prSet/>
      <dgm:spPr/>
      <dgm:t>
        <a:bodyPr/>
        <a:lstStyle/>
        <a:p>
          <a:endParaRPr lang="zh-TW" altLang="en-US"/>
        </a:p>
      </dgm:t>
    </dgm:pt>
    <dgm:pt modelId="{71A1878C-EFB2-4E40-BD95-A2F998C3DF53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謙禮</a:t>
          </a:r>
          <a:endParaRPr lang="zh-TW" altLang="en-US" dirty="0">
            <a:solidFill>
              <a:srgbClr val="FF0000"/>
            </a:solidFill>
          </a:endParaRPr>
        </a:p>
      </dgm:t>
    </dgm:pt>
    <dgm:pt modelId="{599B7F34-8808-4072-A05A-44E2D75FE8B7}" type="parTrans" cxnId="{ACE883DF-0C72-45BE-AD23-E1FF58B74FA4}">
      <dgm:prSet/>
      <dgm:spPr/>
      <dgm:t>
        <a:bodyPr/>
        <a:lstStyle/>
        <a:p>
          <a:endParaRPr lang="zh-TW" altLang="en-US"/>
        </a:p>
      </dgm:t>
    </dgm:pt>
    <dgm:pt modelId="{0C1998FD-B680-437F-B12E-E916F7B9C105}" type="sibTrans" cxnId="{ACE883DF-0C72-45BE-AD23-E1FF58B74FA4}">
      <dgm:prSet/>
      <dgm:spPr/>
      <dgm:t>
        <a:bodyPr/>
        <a:lstStyle/>
        <a:p>
          <a:endParaRPr lang="zh-TW" altLang="en-US"/>
        </a:p>
      </dgm:t>
    </dgm:pt>
    <dgm:pt modelId="{47620641-A94A-43FD-818E-121F63B838E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復知</a:t>
          </a:r>
          <a:endParaRPr lang="zh-TW" altLang="en-US" dirty="0"/>
        </a:p>
      </dgm:t>
    </dgm:pt>
    <dgm:pt modelId="{D2D8BF38-C863-46BA-863E-C1254AE8C9EA}" type="parTrans" cxnId="{6FFBD0CF-C7D0-4C95-B06A-BC6BDC9A97AA}">
      <dgm:prSet/>
      <dgm:spPr/>
      <dgm:t>
        <a:bodyPr/>
        <a:lstStyle/>
        <a:p>
          <a:endParaRPr lang="zh-TW" altLang="en-US"/>
        </a:p>
      </dgm:t>
    </dgm:pt>
    <dgm:pt modelId="{D07736B2-CBA8-4D46-A461-743475CB5629}" type="sibTrans" cxnId="{6FFBD0CF-C7D0-4C95-B06A-BC6BDC9A97AA}">
      <dgm:prSet/>
      <dgm:spPr/>
      <dgm:t>
        <a:bodyPr/>
        <a:lstStyle/>
        <a:p>
          <a:endParaRPr lang="zh-TW" altLang="en-US"/>
        </a:p>
      </dgm:t>
    </dgm:pt>
    <dgm:pt modelId="{1D357049-C2AF-4094-9DA4-696C272BE71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恆一</a:t>
          </a:r>
          <a:endParaRPr lang="zh-TW" altLang="en-US" dirty="0"/>
        </a:p>
      </dgm:t>
    </dgm:pt>
    <dgm:pt modelId="{DDDEAE42-D387-4B6C-AA3B-E78A3FE82CB8}" type="parTrans" cxnId="{E8F41740-CE25-47B9-B57D-0E21A2B84DA9}">
      <dgm:prSet/>
      <dgm:spPr/>
      <dgm:t>
        <a:bodyPr/>
        <a:lstStyle/>
        <a:p>
          <a:endParaRPr lang="zh-TW" altLang="en-US"/>
        </a:p>
      </dgm:t>
    </dgm:pt>
    <dgm:pt modelId="{185B7D4E-E31D-43F9-984D-0A1EAD6F02FE}" type="sibTrans" cxnId="{E8F41740-CE25-47B9-B57D-0E21A2B84DA9}">
      <dgm:prSet/>
      <dgm:spPr/>
      <dgm:t>
        <a:bodyPr/>
        <a:lstStyle/>
        <a:p>
          <a:endParaRPr lang="zh-TW" altLang="en-US"/>
        </a:p>
      </dgm:t>
    </dgm:pt>
    <dgm:pt modelId="{9B8FAD54-ABA1-421D-A6FF-B64057DFEFA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損遠</a:t>
          </a:r>
          <a:endParaRPr lang="zh-TW" altLang="en-US" dirty="0"/>
        </a:p>
      </dgm:t>
    </dgm:pt>
    <dgm:pt modelId="{CFF636EC-8C7A-484D-A79C-1A65093DC381}" type="parTrans" cxnId="{F7383AC1-DF22-48A0-8F70-36DD67E7B06C}">
      <dgm:prSet/>
      <dgm:spPr/>
      <dgm:t>
        <a:bodyPr/>
        <a:lstStyle/>
        <a:p>
          <a:endParaRPr lang="zh-TW" altLang="en-US"/>
        </a:p>
      </dgm:t>
    </dgm:pt>
    <dgm:pt modelId="{0F943A6B-1C62-476B-8F90-D7C19F492EEC}" type="sibTrans" cxnId="{F7383AC1-DF22-48A0-8F70-36DD67E7B06C}">
      <dgm:prSet/>
      <dgm:spPr/>
      <dgm:t>
        <a:bodyPr/>
        <a:lstStyle/>
        <a:p>
          <a:endParaRPr lang="zh-TW" altLang="en-US"/>
        </a:p>
      </dgm:t>
    </dgm:pt>
    <dgm:pt modelId="{E8945449-F727-4BAF-98DA-04414F02667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益利</a:t>
          </a:r>
          <a:endParaRPr lang="zh-TW" altLang="en-US" dirty="0"/>
        </a:p>
      </dgm:t>
    </dgm:pt>
    <dgm:pt modelId="{FC96B962-6B8B-4703-81FC-AD3148F2E02D}" type="parTrans" cxnId="{4E4E4CC5-F297-4209-8C2C-4881E7B15B60}">
      <dgm:prSet/>
      <dgm:spPr/>
      <dgm:t>
        <a:bodyPr/>
        <a:lstStyle/>
        <a:p>
          <a:endParaRPr lang="zh-TW" altLang="en-US"/>
        </a:p>
      </dgm:t>
    </dgm:pt>
    <dgm:pt modelId="{39703CFF-C289-4BB0-B748-DFD87BE9A329}" type="sibTrans" cxnId="{4E4E4CC5-F297-4209-8C2C-4881E7B15B60}">
      <dgm:prSet/>
      <dgm:spPr/>
      <dgm:t>
        <a:bodyPr/>
        <a:lstStyle/>
        <a:p>
          <a:endParaRPr lang="zh-TW" altLang="en-US"/>
        </a:p>
      </dgm:t>
    </dgm:pt>
    <dgm:pt modelId="{F4A8A0D6-F49E-4137-9726-968A41DBD7F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困寡</a:t>
          </a:r>
          <a:endParaRPr lang="zh-TW" altLang="en-US" dirty="0"/>
        </a:p>
      </dgm:t>
    </dgm:pt>
    <dgm:pt modelId="{60087970-3A14-494E-BF58-4CDDFED7E02B}" type="parTrans" cxnId="{6D68D70E-4781-43A9-9C2F-DE8562967FAD}">
      <dgm:prSet/>
      <dgm:spPr/>
      <dgm:t>
        <a:bodyPr/>
        <a:lstStyle/>
        <a:p>
          <a:endParaRPr lang="zh-TW" altLang="en-US"/>
        </a:p>
      </dgm:t>
    </dgm:pt>
    <dgm:pt modelId="{535D539A-80DB-4A62-9C09-4B65A4C90DB2}" type="sibTrans" cxnId="{6D68D70E-4781-43A9-9C2F-DE8562967FAD}">
      <dgm:prSet/>
      <dgm:spPr/>
      <dgm:t>
        <a:bodyPr/>
        <a:lstStyle/>
        <a:p>
          <a:endParaRPr lang="zh-TW" altLang="en-US"/>
        </a:p>
      </dgm:t>
    </dgm:pt>
    <dgm:pt modelId="{AB89161A-F042-4DBB-A599-98AC382D5A3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井辯</a:t>
          </a:r>
          <a:endParaRPr lang="zh-TW" altLang="en-US" dirty="0"/>
        </a:p>
      </dgm:t>
    </dgm:pt>
    <dgm:pt modelId="{58F81BCF-2001-4F75-B1E8-E03F2B251EFB}" type="parTrans" cxnId="{FAB647D1-73B3-4CB7-8455-8BC16B2D13CA}">
      <dgm:prSet/>
      <dgm:spPr/>
      <dgm:t>
        <a:bodyPr/>
        <a:lstStyle/>
        <a:p>
          <a:endParaRPr lang="zh-TW" altLang="en-US"/>
        </a:p>
      </dgm:t>
    </dgm:pt>
    <dgm:pt modelId="{C9EE7518-8D34-4739-98B0-51F9FD313516}" type="sibTrans" cxnId="{FAB647D1-73B3-4CB7-8455-8BC16B2D13CA}">
      <dgm:prSet/>
      <dgm:spPr/>
      <dgm:t>
        <a:bodyPr/>
        <a:lstStyle/>
        <a:p>
          <a:endParaRPr lang="zh-TW" altLang="en-US"/>
        </a:p>
      </dgm:t>
    </dgm:pt>
    <dgm:pt modelId="{96B99C0E-396D-46F9-B342-6B6296D2F2D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巽權</a:t>
          </a:r>
          <a:endParaRPr lang="zh-TW" altLang="en-US" dirty="0"/>
        </a:p>
      </dgm:t>
    </dgm:pt>
    <dgm:pt modelId="{720AA215-1087-460C-B53D-29470C2D9364}" type="parTrans" cxnId="{32609701-243E-4269-AB79-55F0E3D181DD}">
      <dgm:prSet/>
      <dgm:spPr/>
      <dgm:t>
        <a:bodyPr/>
        <a:lstStyle/>
        <a:p>
          <a:endParaRPr lang="zh-TW" altLang="en-US"/>
        </a:p>
      </dgm:t>
    </dgm:pt>
    <dgm:pt modelId="{0AF73EFF-73E9-4AD7-A2E7-B57BE697F770}" type="sibTrans" cxnId="{32609701-243E-4269-AB79-55F0E3D181DD}">
      <dgm:prSet/>
      <dgm:spPr/>
      <dgm:t>
        <a:bodyPr/>
        <a:lstStyle/>
        <a:p>
          <a:endParaRPr lang="zh-TW" altLang="en-US"/>
        </a:p>
      </dgm:t>
    </dgm:pt>
    <dgm:pt modelId="{F5510462-09A9-4783-9418-40BBA11F72A8}" type="pres">
      <dgm:prSet presAssocID="{FE0AB837-6E31-4441-B92D-83EF1441380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2D12C2-1199-4F18-A5C6-C49F13E84D31}" type="pres">
      <dgm:prSet presAssocID="{98A134B5-8522-4F46-8659-B66FE340B48E}" presName="compNode" presStyleCnt="0"/>
      <dgm:spPr/>
    </dgm:pt>
    <dgm:pt modelId="{0A4BADFA-818A-4714-9B1D-A65723FCB6F5}" type="pres">
      <dgm:prSet presAssocID="{98A134B5-8522-4F46-8659-B66FE340B48E}" presName="dummyConnPt" presStyleCnt="0"/>
      <dgm:spPr/>
    </dgm:pt>
    <dgm:pt modelId="{E722F1D7-367C-424F-998B-20689B509D2C}" type="pres">
      <dgm:prSet presAssocID="{98A134B5-8522-4F46-8659-B66FE340B48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6952C4-403B-4228-BE58-DED357F23C4E}" type="pres">
      <dgm:prSet presAssocID="{EF886E3E-8887-4A82-9D0D-BD70E2B4FB65}" presName="sibTrans" presStyleLbl="bgSibTrans2D1" presStyleIdx="0" presStyleCnt="8"/>
      <dgm:spPr/>
      <dgm:t>
        <a:bodyPr/>
        <a:lstStyle/>
        <a:p>
          <a:endParaRPr lang="zh-TW" altLang="en-US"/>
        </a:p>
      </dgm:t>
    </dgm:pt>
    <dgm:pt modelId="{70DCE2A6-A653-4138-B387-24AC3101903C}" type="pres">
      <dgm:prSet presAssocID="{71A1878C-EFB2-4E40-BD95-A2F998C3DF53}" presName="compNode" presStyleCnt="0"/>
      <dgm:spPr/>
    </dgm:pt>
    <dgm:pt modelId="{99A8A851-38D0-4F1B-AC68-CCBC4E69A00B}" type="pres">
      <dgm:prSet presAssocID="{71A1878C-EFB2-4E40-BD95-A2F998C3DF53}" presName="dummyConnPt" presStyleCnt="0"/>
      <dgm:spPr/>
    </dgm:pt>
    <dgm:pt modelId="{ECF098E8-BEA7-4649-8FF6-55BA41C9D0F4}" type="pres">
      <dgm:prSet presAssocID="{71A1878C-EFB2-4E40-BD95-A2F998C3DF5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C4A43-3DA1-41D7-975C-21D9E415109E}" type="pres">
      <dgm:prSet presAssocID="{0C1998FD-B680-437F-B12E-E916F7B9C105}" presName="sibTrans" presStyleLbl="bgSibTrans2D1" presStyleIdx="1" presStyleCnt="8"/>
      <dgm:spPr/>
      <dgm:t>
        <a:bodyPr/>
        <a:lstStyle/>
        <a:p>
          <a:endParaRPr lang="zh-TW" altLang="en-US"/>
        </a:p>
      </dgm:t>
    </dgm:pt>
    <dgm:pt modelId="{3AF99E91-97E8-484F-AE5E-55468384982B}" type="pres">
      <dgm:prSet presAssocID="{47620641-A94A-43FD-818E-121F63B838EE}" presName="compNode" presStyleCnt="0"/>
      <dgm:spPr/>
    </dgm:pt>
    <dgm:pt modelId="{7284F87A-A9B3-48BD-8632-D193E5765675}" type="pres">
      <dgm:prSet presAssocID="{47620641-A94A-43FD-818E-121F63B838EE}" presName="dummyConnPt" presStyleCnt="0"/>
      <dgm:spPr/>
    </dgm:pt>
    <dgm:pt modelId="{A7654CFC-49FB-4C9C-8FA2-EB864A09FA26}" type="pres">
      <dgm:prSet presAssocID="{47620641-A94A-43FD-818E-121F63B838E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61546-CF8D-4719-B22D-29A9C8D21FE0}" type="pres">
      <dgm:prSet presAssocID="{D07736B2-CBA8-4D46-A461-743475CB5629}" presName="sibTrans" presStyleLbl="bgSibTrans2D1" presStyleIdx="2" presStyleCnt="8"/>
      <dgm:spPr/>
      <dgm:t>
        <a:bodyPr/>
        <a:lstStyle/>
        <a:p>
          <a:endParaRPr lang="zh-TW" altLang="en-US"/>
        </a:p>
      </dgm:t>
    </dgm:pt>
    <dgm:pt modelId="{8959DB22-BABF-4552-8A97-8BA1E9741AC2}" type="pres">
      <dgm:prSet presAssocID="{1D357049-C2AF-4094-9DA4-696C272BE71B}" presName="compNode" presStyleCnt="0"/>
      <dgm:spPr/>
    </dgm:pt>
    <dgm:pt modelId="{CC380082-DF17-411D-83D7-D7077D4D71DA}" type="pres">
      <dgm:prSet presAssocID="{1D357049-C2AF-4094-9DA4-696C272BE71B}" presName="dummyConnPt" presStyleCnt="0"/>
      <dgm:spPr/>
    </dgm:pt>
    <dgm:pt modelId="{A6C64F03-8AC1-410A-982A-695BF5F15FDF}" type="pres">
      <dgm:prSet presAssocID="{1D357049-C2AF-4094-9DA4-696C272BE71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A8570-8062-49C4-82E7-92A902D7C527}" type="pres">
      <dgm:prSet presAssocID="{185B7D4E-E31D-43F9-984D-0A1EAD6F02FE}" presName="sibTrans" presStyleLbl="bgSibTrans2D1" presStyleIdx="3" presStyleCnt="8"/>
      <dgm:spPr/>
      <dgm:t>
        <a:bodyPr/>
        <a:lstStyle/>
        <a:p>
          <a:endParaRPr lang="zh-TW" altLang="en-US"/>
        </a:p>
      </dgm:t>
    </dgm:pt>
    <dgm:pt modelId="{C3DD1E4D-83BB-4604-9AD6-D35900500476}" type="pres">
      <dgm:prSet presAssocID="{9B8FAD54-ABA1-421D-A6FF-B64057DFEFA2}" presName="compNode" presStyleCnt="0"/>
      <dgm:spPr/>
    </dgm:pt>
    <dgm:pt modelId="{494061BF-372B-479B-99DA-CCFDB89C5AD7}" type="pres">
      <dgm:prSet presAssocID="{9B8FAD54-ABA1-421D-A6FF-B64057DFEFA2}" presName="dummyConnPt" presStyleCnt="0"/>
      <dgm:spPr/>
    </dgm:pt>
    <dgm:pt modelId="{EC5DC32E-EAF8-45E0-A00F-DE3B71582BCE}" type="pres">
      <dgm:prSet presAssocID="{9B8FAD54-ABA1-421D-A6FF-B64057DFEFA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899E5-9902-43BE-BE9D-D353F5F8E75C}" type="pres">
      <dgm:prSet presAssocID="{0F943A6B-1C62-476B-8F90-D7C19F492EEC}" presName="sibTrans" presStyleLbl="bgSibTrans2D1" presStyleIdx="4" presStyleCnt="8"/>
      <dgm:spPr/>
      <dgm:t>
        <a:bodyPr/>
        <a:lstStyle/>
        <a:p>
          <a:endParaRPr lang="zh-TW" altLang="en-US"/>
        </a:p>
      </dgm:t>
    </dgm:pt>
    <dgm:pt modelId="{C3B900AC-23B5-4CD5-A600-C474F6303924}" type="pres">
      <dgm:prSet presAssocID="{E8945449-F727-4BAF-98DA-04414F02667E}" presName="compNode" presStyleCnt="0"/>
      <dgm:spPr/>
    </dgm:pt>
    <dgm:pt modelId="{FCC6E098-CD1C-4328-AB15-4B961FCE231E}" type="pres">
      <dgm:prSet presAssocID="{E8945449-F727-4BAF-98DA-04414F02667E}" presName="dummyConnPt" presStyleCnt="0"/>
      <dgm:spPr/>
    </dgm:pt>
    <dgm:pt modelId="{C47021B1-9CA1-4289-8729-20FFB7EB42E0}" type="pres">
      <dgm:prSet presAssocID="{E8945449-F727-4BAF-98DA-04414F02667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9E9BA0-2CCC-4ACA-ABC4-046A1004D58E}" type="pres">
      <dgm:prSet presAssocID="{39703CFF-C289-4BB0-B748-DFD87BE9A329}" presName="sibTrans" presStyleLbl="bgSibTrans2D1" presStyleIdx="5" presStyleCnt="8"/>
      <dgm:spPr/>
      <dgm:t>
        <a:bodyPr/>
        <a:lstStyle/>
        <a:p>
          <a:endParaRPr lang="zh-TW" altLang="en-US"/>
        </a:p>
      </dgm:t>
    </dgm:pt>
    <dgm:pt modelId="{AFA62630-BC34-48AE-8719-EA2FB2B0A533}" type="pres">
      <dgm:prSet presAssocID="{F4A8A0D6-F49E-4137-9726-968A41DBD7FA}" presName="compNode" presStyleCnt="0"/>
      <dgm:spPr/>
    </dgm:pt>
    <dgm:pt modelId="{495C6159-9E12-421C-B9A3-580C760EDB4B}" type="pres">
      <dgm:prSet presAssocID="{F4A8A0D6-F49E-4137-9726-968A41DBD7FA}" presName="dummyConnPt" presStyleCnt="0"/>
      <dgm:spPr/>
    </dgm:pt>
    <dgm:pt modelId="{5E163134-BE2C-45AE-921C-39142291B2E0}" type="pres">
      <dgm:prSet presAssocID="{F4A8A0D6-F49E-4137-9726-968A41DBD7F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3934B6-3B8B-4B3D-A477-C8426BD020E0}" type="pres">
      <dgm:prSet presAssocID="{535D539A-80DB-4A62-9C09-4B65A4C90DB2}" presName="sibTrans" presStyleLbl="bgSibTrans2D1" presStyleIdx="6" presStyleCnt="8"/>
      <dgm:spPr/>
      <dgm:t>
        <a:bodyPr/>
        <a:lstStyle/>
        <a:p>
          <a:endParaRPr lang="zh-TW" altLang="en-US"/>
        </a:p>
      </dgm:t>
    </dgm:pt>
    <dgm:pt modelId="{A282A591-1580-430F-8723-EF3EC25F7A75}" type="pres">
      <dgm:prSet presAssocID="{AB89161A-F042-4DBB-A599-98AC382D5A3D}" presName="compNode" presStyleCnt="0"/>
      <dgm:spPr/>
    </dgm:pt>
    <dgm:pt modelId="{CA490991-3833-4184-997E-497D7EE71E79}" type="pres">
      <dgm:prSet presAssocID="{AB89161A-F042-4DBB-A599-98AC382D5A3D}" presName="dummyConnPt" presStyleCnt="0"/>
      <dgm:spPr/>
    </dgm:pt>
    <dgm:pt modelId="{05DDC5A2-3E97-435F-BD5E-BEF5CFF092B3}" type="pres">
      <dgm:prSet presAssocID="{AB89161A-F042-4DBB-A599-98AC382D5A3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A95018-494E-41DC-A263-F445A9D05CB4}" type="pres">
      <dgm:prSet presAssocID="{C9EE7518-8D34-4739-98B0-51F9FD313516}" presName="sibTrans" presStyleLbl="bgSibTrans2D1" presStyleIdx="7" presStyleCnt="8"/>
      <dgm:spPr/>
      <dgm:t>
        <a:bodyPr/>
        <a:lstStyle/>
        <a:p>
          <a:endParaRPr lang="zh-TW" altLang="en-US"/>
        </a:p>
      </dgm:t>
    </dgm:pt>
    <dgm:pt modelId="{0316656A-D959-40D2-8652-D393F96C3B4E}" type="pres">
      <dgm:prSet presAssocID="{96B99C0E-396D-46F9-B342-6B6296D2F2DC}" presName="compNode" presStyleCnt="0"/>
      <dgm:spPr/>
    </dgm:pt>
    <dgm:pt modelId="{3B26852E-9C73-49DA-93C3-218650EDD241}" type="pres">
      <dgm:prSet presAssocID="{96B99C0E-396D-46F9-B342-6B6296D2F2DC}" presName="dummyConnPt" presStyleCnt="0"/>
      <dgm:spPr/>
    </dgm:pt>
    <dgm:pt modelId="{07A72D7A-EEA0-4C16-9A57-F87932F6F74C}" type="pres">
      <dgm:prSet presAssocID="{96B99C0E-396D-46F9-B342-6B6296D2F2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E883DF-0C72-45BE-AD23-E1FF58B74FA4}" srcId="{FE0AB837-6E31-4441-B92D-83EF1441380D}" destId="{71A1878C-EFB2-4E40-BD95-A2F998C3DF53}" srcOrd="1" destOrd="0" parTransId="{599B7F34-8808-4072-A05A-44E2D75FE8B7}" sibTransId="{0C1998FD-B680-437F-B12E-E916F7B9C105}"/>
    <dgm:cxn modelId="{7B14D0BD-C99D-40B9-93F6-36D2D73C8D76}" type="presOf" srcId="{39703CFF-C289-4BB0-B748-DFD87BE9A329}" destId="{369E9BA0-2CCC-4ACA-ABC4-046A1004D58E}" srcOrd="0" destOrd="0" presId="urn:microsoft.com/office/officeart/2005/8/layout/bProcess4"/>
    <dgm:cxn modelId="{4C026D5D-3CD2-4458-BC5A-86F0FDF3DB44}" type="presOf" srcId="{71A1878C-EFB2-4E40-BD95-A2F998C3DF53}" destId="{ECF098E8-BEA7-4649-8FF6-55BA41C9D0F4}" srcOrd="0" destOrd="0" presId="urn:microsoft.com/office/officeart/2005/8/layout/bProcess4"/>
    <dgm:cxn modelId="{D9A6E5E4-E27E-4358-9274-64981D22B273}" type="presOf" srcId="{FE0AB837-6E31-4441-B92D-83EF1441380D}" destId="{F5510462-09A9-4783-9418-40BBA11F72A8}" srcOrd="0" destOrd="0" presId="urn:microsoft.com/office/officeart/2005/8/layout/bProcess4"/>
    <dgm:cxn modelId="{FAB647D1-73B3-4CB7-8455-8BC16B2D13CA}" srcId="{FE0AB837-6E31-4441-B92D-83EF1441380D}" destId="{AB89161A-F042-4DBB-A599-98AC382D5A3D}" srcOrd="7" destOrd="0" parTransId="{58F81BCF-2001-4F75-B1E8-E03F2B251EFB}" sibTransId="{C9EE7518-8D34-4739-98B0-51F9FD313516}"/>
    <dgm:cxn modelId="{DE3475D5-C0F2-4113-B59A-32CD927482C4}" type="presOf" srcId="{1D357049-C2AF-4094-9DA4-696C272BE71B}" destId="{A6C64F03-8AC1-410A-982A-695BF5F15FDF}" srcOrd="0" destOrd="0" presId="urn:microsoft.com/office/officeart/2005/8/layout/bProcess4"/>
    <dgm:cxn modelId="{32609701-243E-4269-AB79-55F0E3D181DD}" srcId="{FE0AB837-6E31-4441-B92D-83EF1441380D}" destId="{96B99C0E-396D-46F9-B342-6B6296D2F2DC}" srcOrd="8" destOrd="0" parTransId="{720AA215-1087-460C-B53D-29470C2D9364}" sibTransId="{0AF73EFF-73E9-4AD7-A2E7-B57BE697F770}"/>
    <dgm:cxn modelId="{105B6CB1-1B16-4B6E-B728-80DDA13A3437}" type="presOf" srcId="{0C1998FD-B680-437F-B12E-E916F7B9C105}" destId="{1A7C4A43-3DA1-41D7-975C-21D9E415109E}" srcOrd="0" destOrd="0" presId="urn:microsoft.com/office/officeart/2005/8/layout/bProcess4"/>
    <dgm:cxn modelId="{E8F41740-CE25-47B9-B57D-0E21A2B84DA9}" srcId="{FE0AB837-6E31-4441-B92D-83EF1441380D}" destId="{1D357049-C2AF-4094-9DA4-696C272BE71B}" srcOrd="3" destOrd="0" parTransId="{DDDEAE42-D387-4B6C-AA3B-E78A3FE82CB8}" sibTransId="{185B7D4E-E31D-43F9-984D-0A1EAD6F02FE}"/>
    <dgm:cxn modelId="{A273FD80-FC81-43B2-AD9C-C4E882A803E0}" type="presOf" srcId="{E8945449-F727-4BAF-98DA-04414F02667E}" destId="{C47021B1-9CA1-4289-8729-20FFB7EB42E0}" srcOrd="0" destOrd="0" presId="urn:microsoft.com/office/officeart/2005/8/layout/bProcess4"/>
    <dgm:cxn modelId="{C28509D9-540A-41E7-AFAA-CABA2D3BCCBD}" type="presOf" srcId="{9B8FAD54-ABA1-421D-A6FF-B64057DFEFA2}" destId="{EC5DC32E-EAF8-45E0-A00F-DE3B71582BCE}" srcOrd="0" destOrd="0" presId="urn:microsoft.com/office/officeart/2005/8/layout/bProcess4"/>
    <dgm:cxn modelId="{F4E403EC-C177-4234-93A0-6458FAE6AFB9}" type="presOf" srcId="{98A134B5-8522-4F46-8659-B66FE340B48E}" destId="{E722F1D7-367C-424F-998B-20689B509D2C}" srcOrd="0" destOrd="0" presId="urn:microsoft.com/office/officeart/2005/8/layout/bProcess4"/>
    <dgm:cxn modelId="{69C23ECA-8116-4062-96EA-FB636265F582}" type="presOf" srcId="{0F943A6B-1C62-476B-8F90-D7C19F492EEC}" destId="{FD4899E5-9902-43BE-BE9D-D353F5F8E75C}" srcOrd="0" destOrd="0" presId="urn:microsoft.com/office/officeart/2005/8/layout/bProcess4"/>
    <dgm:cxn modelId="{4E4E4CC5-F297-4209-8C2C-4881E7B15B60}" srcId="{FE0AB837-6E31-4441-B92D-83EF1441380D}" destId="{E8945449-F727-4BAF-98DA-04414F02667E}" srcOrd="5" destOrd="0" parTransId="{FC96B962-6B8B-4703-81FC-AD3148F2E02D}" sibTransId="{39703CFF-C289-4BB0-B748-DFD87BE9A329}"/>
    <dgm:cxn modelId="{094F8C6A-AA72-475E-AEC2-E1994700202D}" type="presOf" srcId="{185B7D4E-E31D-43F9-984D-0A1EAD6F02FE}" destId="{4B3A8570-8062-49C4-82E7-92A902D7C527}" srcOrd="0" destOrd="0" presId="urn:microsoft.com/office/officeart/2005/8/layout/bProcess4"/>
    <dgm:cxn modelId="{4A9825F1-9B2E-4016-88C0-ACC266A849F1}" type="presOf" srcId="{96B99C0E-396D-46F9-B342-6B6296D2F2DC}" destId="{07A72D7A-EEA0-4C16-9A57-F87932F6F74C}" srcOrd="0" destOrd="0" presId="urn:microsoft.com/office/officeart/2005/8/layout/bProcess4"/>
    <dgm:cxn modelId="{36046AB7-3B5F-4DA0-9815-CCFBF3CF9E78}" type="presOf" srcId="{D07736B2-CBA8-4D46-A461-743475CB5629}" destId="{7E461546-CF8D-4719-B22D-29A9C8D21FE0}" srcOrd="0" destOrd="0" presId="urn:microsoft.com/office/officeart/2005/8/layout/bProcess4"/>
    <dgm:cxn modelId="{F7383AC1-DF22-48A0-8F70-36DD67E7B06C}" srcId="{FE0AB837-6E31-4441-B92D-83EF1441380D}" destId="{9B8FAD54-ABA1-421D-A6FF-B64057DFEFA2}" srcOrd="4" destOrd="0" parTransId="{CFF636EC-8C7A-484D-A79C-1A65093DC381}" sibTransId="{0F943A6B-1C62-476B-8F90-D7C19F492EEC}"/>
    <dgm:cxn modelId="{6601DF70-8063-4283-8BE6-3F7BB27B41D4}" type="presOf" srcId="{535D539A-80DB-4A62-9C09-4B65A4C90DB2}" destId="{F13934B6-3B8B-4B3D-A477-C8426BD020E0}" srcOrd="0" destOrd="0" presId="urn:microsoft.com/office/officeart/2005/8/layout/bProcess4"/>
    <dgm:cxn modelId="{E72172BB-92AF-421C-9E0D-82D88C824F98}" srcId="{FE0AB837-6E31-4441-B92D-83EF1441380D}" destId="{98A134B5-8522-4F46-8659-B66FE340B48E}" srcOrd="0" destOrd="0" parTransId="{55FE2DE5-77D9-4A29-AC0E-7F9913FAA7E4}" sibTransId="{EF886E3E-8887-4A82-9D0D-BD70E2B4FB65}"/>
    <dgm:cxn modelId="{DB71D862-C269-45C1-A67B-049BA4384001}" type="presOf" srcId="{EF886E3E-8887-4A82-9D0D-BD70E2B4FB65}" destId="{986952C4-403B-4228-BE58-DED357F23C4E}" srcOrd="0" destOrd="0" presId="urn:microsoft.com/office/officeart/2005/8/layout/bProcess4"/>
    <dgm:cxn modelId="{6D68D70E-4781-43A9-9C2F-DE8562967FAD}" srcId="{FE0AB837-6E31-4441-B92D-83EF1441380D}" destId="{F4A8A0D6-F49E-4137-9726-968A41DBD7FA}" srcOrd="6" destOrd="0" parTransId="{60087970-3A14-494E-BF58-4CDDFED7E02B}" sibTransId="{535D539A-80DB-4A62-9C09-4B65A4C90DB2}"/>
    <dgm:cxn modelId="{FCCB9B2C-FBD3-4E7F-9788-D2B4E99F20E7}" type="presOf" srcId="{C9EE7518-8D34-4739-98B0-51F9FD313516}" destId="{7FA95018-494E-41DC-A263-F445A9D05CB4}" srcOrd="0" destOrd="0" presId="urn:microsoft.com/office/officeart/2005/8/layout/bProcess4"/>
    <dgm:cxn modelId="{4601F2C6-33B0-4C31-9AC0-0F569770D522}" type="presOf" srcId="{AB89161A-F042-4DBB-A599-98AC382D5A3D}" destId="{05DDC5A2-3E97-435F-BD5E-BEF5CFF092B3}" srcOrd="0" destOrd="0" presId="urn:microsoft.com/office/officeart/2005/8/layout/bProcess4"/>
    <dgm:cxn modelId="{28D23444-C4C3-4CC3-AB30-92017C02F558}" type="presOf" srcId="{F4A8A0D6-F49E-4137-9726-968A41DBD7FA}" destId="{5E163134-BE2C-45AE-921C-39142291B2E0}" srcOrd="0" destOrd="0" presId="urn:microsoft.com/office/officeart/2005/8/layout/bProcess4"/>
    <dgm:cxn modelId="{6FFBD0CF-C7D0-4C95-B06A-BC6BDC9A97AA}" srcId="{FE0AB837-6E31-4441-B92D-83EF1441380D}" destId="{47620641-A94A-43FD-818E-121F63B838EE}" srcOrd="2" destOrd="0" parTransId="{D2D8BF38-C863-46BA-863E-C1254AE8C9EA}" sibTransId="{D07736B2-CBA8-4D46-A461-743475CB5629}"/>
    <dgm:cxn modelId="{90FC9243-316F-4FF7-B614-89FB8485C00F}" type="presOf" srcId="{47620641-A94A-43FD-818E-121F63B838EE}" destId="{A7654CFC-49FB-4C9C-8FA2-EB864A09FA26}" srcOrd="0" destOrd="0" presId="urn:microsoft.com/office/officeart/2005/8/layout/bProcess4"/>
    <dgm:cxn modelId="{7CBD2D2B-C4B9-44EC-A4BB-52DD927C6250}" type="presParOf" srcId="{F5510462-09A9-4783-9418-40BBA11F72A8}" destId="{A52D12C2-1199-4F18-A5C6-C49F13E84D31}" srcOrd="0" destOrd="0" presId="urn:microsoft.com/office/officeart/2005/8/layout/bProcess4"/>
    <dgm:cxn modelId="{0528CA33-8A7D-4596-83DD-6DFD39607EC4}" type="presParOf" srcId="{A52D12C2-1199-4F18-A5C6-C49F13E84D31}" destId="{0A4BADFA-818A-4714-9B1D-A65723FCB6F5}" srcOrd="0" destOrd="0" presId="urn:microsoft.com/office/officeart/2005/8/layout/bProcess4"/>
    <dgm:cxn modelId="{F1E21BAA-3A42-4B40-81B7-7ED4739B5A19}" type="presParOf" srcId="{A52D12C2-1199-4F18-A5C6-C49F13E84D31}" destId="{E722F1D7-367C-424F-998B-20689B509D2C}" srcOrd="1" destOrd="0" presId="urn:microsoft.com/office/officeart/2005/8/layout/bProcess4"/>
    <dgm:cxn modelId="{9519D59C-6257-48B7-9BB7-8271150A54E5}" type="presParOf" srcId="{F5510462-09A9-4783-9418-40BBA11F72A8}" destId="{986952C4-403B-4228-BE58-DED357F23C4E}" srcOrd="1" destOrd="0" presId="urn:microsoft.com/office/officeart/2005/8/layout/bProcess4"/>
    <dgm:cxn modelId="{37EA1921-AD36-4FEF-96B7-C66454F01F84}" type="presParOf" srcId="{F5510462-09A9-4783-9418-40BBA11F72A8}" destId="{70DCE2A6-A653-4138-B387-24AC3101903C}" srcOrd="2" destOrd="0" presId="urn:microsoft.com/office/officeart/2005/8/layout/bProcess4"/>
    <dgm:cxn modelId="{E8342E88-0D51-485C-98DD-A61CF7108B6D}" type="presParOf" srcId="{70DCE2A6-A653-4138-B387-24AC3101903C}" destId="{99A8A851-38D0-4F1B-AC68-CCBC4E69A00B}" srcOrd="0" destOrd="0" presId="urn:microsoft.com/office/officeart/2005/8/layout/bProcess4"/>
    <dgm:cxn modelId="{45C13ED2-57B0-4A81-9111-5A0D1CA89922}" type="presParOf" srcId="{70DCE2A6-A653-4138-B387-24AC3101903C}" destId="{ECF098E8-BEA7-4649-8FF6-55BA41C9D0F4}" srcOrd="1" destOrd="0" presId="urn:microsoft.com/office/officeart/2005/8/layout/bProcess4"/>
    <dgm:cxn modelId="{BB2B4862-CB61-40D9-A63F-63AC4DA7A5A4}" type="presParOf" srcId="{F5510462-09A9-4783-9418-40BBA11F72A8}" destId="{1A7C4A43-3DA1-41D7-975C-21D9E415109E}" srcOrd="3" destOrd="0" presId="urn:microsoft.com/office/officeart/2005/8/layout/bProcess4"/>
    <dgm:cxn modelId="{9B7F4D39-6946-4157-A100-F88D5A26D627}" type="presParOf" srcId="{F5510462-09A9-4783-9418-40BBA11F72A8}" destId="{3AF99E91-97E8-484F-AE5E-55468384982B}" srcOrd="4" destOrd="0" presId="urn:microsoft.com/office/officeart/2005/8/layout/bProcess4"/>
    <dgm:cxn modelId="{7404EB02-A79D-474A-8B2F-8BCA1766E05A}" type="presParOf" srcId="{3AF99E91-97E8-484F-AE5E-55468384982B}" destId="{7284F87A-A9B3-48BD-8632-D193E5765675}" srcOrd="0" destOrd="0" presId="urn:microsoft.com/office/officeart/2005/8/layout/bProcess4"/>
    <dgm:cxn modelId="{55681690-272C-4DAA-973F-980E76B60771}" type="presParOf" srcId="{3AF99E91-97E8-484F-AE5E-55468384982B}" destId="{A7654CFC-49FB-4C9C-8FA2-EB864A09FA26}" srcOrd="1" destOrd="0" presId="urn:microsoft.com/office/officeart/2005/8/layout/bProcess4"/>
    <dgm:cxn modelId="{1ED6124E-7E77-4BF1-B8DF-5D2D7C01B7B3}" type="presParOf" srcId="{F5510462-09A9-4783-9418-40BBA11F72A8}" destId="{7E461546-CF8D-4719-B22D-29A9C8D21FE0}" srcOrd="5" destOrd="0" presId="urn:microsoft.com/office/officeart/2005/8/layout/bProcess4"/>
    <dgm:cxn modelId="{9E2E877D-583E-4304-BBA9-C070FA6943C4}" type="presParOf" srcId="{F5510462-09A9-4783-9418-40BBA11F72A8}" destId="{8959DB22-BABF-4552-8A97-8BA1E9741AC2}" srcOrd="6" destOrd="0" presId="urn:microsoft.com/office/officeart/2005/8/layout/bProcess4"/>
    <dgm:cxn modelId="{A2DFF7F0-7E5D-4DAB-B64D-B34FE4737445}" type="presParOf" srcId="{8959DB22-BABF-4552-8A97-8BA1E9741AC2}" destId="{CC380082-DF17-411D-83D7-D7077D4D71DA}" srcOrd="0" destOrd="0" presId="urn:microsoft.com/office/officeart/2005/8/layout/bProcess4"/>
    <dgm:cxn modelId="{AF28992B-C559-495D-B551-07ADC0BF823A}" type="presParOf" srcId="{8959DB22-BABF-4552-8A97-8BA1E9741AC2}" destId="{A6C64F03-8AC1-410A-982A-695BF5F15FDF}" srcOrd="1" destOrd="0" presId="urn:microsoft.com/office/officeart/2005/8/layout/bProcess4"/>
    <dgm:cxn modelId="{95F4416F-512D-48FB-87BB-FBA32497EC6B}" type="presParOf" srcId="{F5510462-09A9-4783-9418-40BBA11F72A8}" destId="{4B3A8570-8062-49C4-82E7-92A902D7C527}" srcOrd="7" destOrd="0" presId="urn:microsoft.com/office/officeart/2005/8/layout/bProcess4"/>
    <dgm:cxn modelId="{7829FA11-6006-4A11-A3A7-F921E22A7BE3}" type="presParOf" srcId="{F5510462-09A9-4783-9418-40BBA11F72A8}" destId="{C3DD1E4D-83BB-4604-9AD6-D35900500476}" srcOrd="8" destOrd="0" presId="urn:microsoft.com/office/officeart/2005/8/layout/bProcess4"/>
    <dgm:cxn modelId="{542D4F83-DB16-465A-B659-5779713CF607}" type="presParOf" srcId="{C3DD1E4D-83BB-4604-9AD6-D35900500476}" destId="{494061BF-372B-479B-99DA-CCFDB89C5AD7}" srcOrd="0" destOrd="0" presId="urn:microsoft.com/office/officeart/2005/8/layout/bProcess4"/>
    <dgm:cxn modelId="{ACCBEF59-B0A3-4371-A862-0B6B92B12EB0}" type="presParOf" srcId="{C3DD1E4D-83BB-4604-9AD6-D35900500476}" destId="{EC5DC32E-EAF8-45E0-A00F-DE3B71582BCE}" srcOrd="1" destOrd="0" presId="urn:microsoft.com/office/officeart/2005/8/layout/bProcess4"/>
    <dgm:cxn modelId="{6B69194E-8B7C-43CE-8041-AD71C5DDEE16}" type="presParOf" srcId="{F5510462-09A9-4783-9418-40BBA11F72A8}" destId="{FD4899E5-9902-43BE-BE9D-D353F5F8E75C}" srcOrd="9" destOrd="0" presId="urn:microsoft.com/office/officeart/2005/8/layout/bProcess4"/>
    <dgm:cxn modelId="{2BE42989-D044-4AA2-9ECD-09AE13DC7097}" type="presParOf" srcId="{F5510462-09A9-4783-9418-40BBA11F72A8}" destId="{C3B900AC-23B5-4CD5-A600-C474F6303924}" srcOrd="10" destOrd="0" presId="urn:microsoft.com/office/officeart/2005/8/layout/bProcess4"/>
    <dgm:cxn modelId="{C6832D79-D9A9-4494-A60F-B88D7B967CD7}" type="presParOf" srcId="{C3B900AC-23B5-4CD5-A600-C474F6303924}" destId="{FCC6E098-CD1C-4328-AB15-4B961FCE231E}" srcOrd="0" destOrd="0" presId="urn:microsoft.com/office/officeart/2005/8/layout/bProcess4"/>
    <dgm:cxn modelId="{D549F957-49F9-4255-8AD3-37E7C9805CF0}" type="presParOf" srcId="{C3B900AC-23B5-4CD5-A600-C474F6303924}" destId="{C47021B1-9CA1-4289-8729-20FFB7EB42E0}" srcOrd="1" destOrd="0" presId="urn:microsoft.com/office/officeart/2005/8/layout/bProcess4"/>
    <dgm:cxn modelId="{B29DB7AA-CDE0-45A6-9F59-206BE926A36E}" type="presParOf" srcId="{F5510462-09A9-4783-9418-40BBA11F72A8}" destId="{369E9BA0-2CCC-4ACA-ABC4-046A1004D58E}" srcOrd="11" destOrd="0" presId="urn:microsoft.com/office/officeart/2005/8/layout/bProcess4"/>
    <dgm:cxn modelId="{A3CEEC96-1795-4EC1-95AA-6367AC5E2ECF}" type="presParOf" srcId="{F5510462-09A9-4783-9418-40BBA11F72A8}" destId="{AFA62630-BC34-48AE-8719-EA2FB2B0A533}" srcOrd="12" destOrd="0" presId="urn:microsoft.com/office/officeart/2005/8/layout/bProcess4"/>
    <dgm:cxn modelId="{6E8A25C1-DEAD-4F2B-B28F-402C761831AC}" type="presParOf" srcId="{AFA62630-BC34-48AE-8719-EA2FB2B0A533}" destId="{495C6159-9E12-421C-B9A3-580C760EDB4B}" srcOrd="0" destOrd="0" presId="urn:microsoft.com/office/officeart/2005/8/layout/bProcess4"/>
    <dgm:cxn modelId="{1F3903BF-44D4-4237-A91F-A466BF88FF7D}" type="presParOf" srcId="{AFA62630-BC34-48AE-8719-EA2FB2B0A533}" destId="{5E163134-BE2C-45AE-921C-39142291B2E0}" srcOrd="1" destOrd="0" presId="urn:microsoft.com/office/officeart/2005/8/layout/bProcess4"/>
    <dgm:cxn modelId="{80B324ED-EF52-49E9-8198-47993D6016A8}" type="presParOf" srcId="{F5510462-09A9-4783-9418-40BBA11F72A8}" destId="{F13934B6-3B8B-4B3D-A477-C8426BD020E0}" srcOrd="13" destOrd="0" presId="urn:microsoft.com/office/officeart/2005/8/layout/bProcess4"/>
    <dgm:cxn modelId="{5A64A878-8961-43BC-952B-1B6A40F37224}" type="presParOf" srcId="{F5510462-09A9-4783-9418-40BBA11F72A8}" destId="{A282A591-1580-430F-8723-EF3EC25F7A75}" srcOrd="14" destOrd="0" presId="urn:microsoft.com/office/officeart/2005/8/layout/bProcess4"/>
    <dgm:cxn modelId="{D240EA0A-2377-4807-8539-2EF62186B88A}" type="presParOf" srcId="{A282A591-1580-430F-8723-EF3EC25F7A75}" destId="{CA490991-3833-4184-997E-497D7EE71E79}" srcOrd="0" destOrd="0" presId="urn:microsoft.com/office/officeart/2005/8/layout/bProcess4"/>
    <dgm:cxn modelId="{AF2AC54B-56B2-44F8-8248-1542E8CA94E3}" type="presParOf" srcId="{A282A591-1580-430F-8723-EF3EC25F7A75}" destId="{05DDC5A2-3E97-435F-BD5E-BEF5CFF092B3}" srcOrd="1" destOrd="0" presId="urn:microsoft.com/office/officeart/2005/8/layout/bProcess4"/>
    <dgm:cxn modelId="{2682C31A-82E1-457C-AF21-7AEE30574483}" type="presParOf" srcId="{F5510462-09A9-4783-9418-40BBA11F72A8}" destId="{7FA95018-494E-41DC-A263-F445A9D05CB4}" srcOrd="15" destOrd="0" presId="urn:microsoft.com/office/officeart/2005/8/layout/bProcess4"/>
    <dgm:cxn modelId="{443EA6BE-9F8B-4643-8AE8-36E57DDE72F5}" type="presParOf" srcId="{F5510462-09A9-4783-9418-40BBA11F72A8}" destId="{0316656A-D959-40D2-8652-D393F96C3B4E}" srcOrd="16" destOrd="0" presId="urn:microsoft.com/office/officeart/2005/8/layout/bProcess4"/>
    <dgm:cxn modelId="{63CB3585-237A-4AA3-84A6-45706A57CCC9}" type="presParOf" srcId="{0316656A-D959-40D2-8652-D393F96C3B4E}" destId="{3B26852E-9C73-49DA-93C3-218650EDD241}" srcOrd="0" destOrd="0" presId="urn:microsoft.com/office/officeart/2005/8/layout/bProcess4"/>
    <dgm:cxn modelId="{6602F392-AE77-4FE6-8219-1FF817123D72}" type="presParOf" srcId="{0316656A-D959-40D2-8652-D393F96C3B4E}" destId="{07A72D7A-EEA0-4C16-9A57-F87932F6F74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9F1A6-CB0D-4383-9AF5-1E0EAE9B0A4F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A301B-BB1B-4C28-A6B9-A0A07A474631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市場「疫」情→ 供需 平台 </a:t>
          </a:r>
          <a:endParaRPr lang="zh-TW" altLang="en-US" sz="3300" kern="1200" dirty="0"/>
        </a:p>
      </dsp:txBody>
      <dsp:txXfrm>
        <a:off x="573335" y="67003"/>
        <a:ext cx="7265810" cy="879050"/>
      </dsp:txXfrm>
    </dsp:sp>
    <dsp:sp modelId="{807527A8-8C3C-4B20-916B-6EF2606974C2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6E4-C163-4821-953F-129C09BBA674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網絡「疫」情→ 連結 合作</a:t>
          </a:r>
          <a:endParaRPr lang="zh-TW" altLang="en-US" sz="3300" kern="1200" dirty="0"/>
        </a:p>
      </dsp:txBody>
      <dsp:txXfrm>
        <a:off x="573335" y="1563884"/>
        <a:ext cx="7265810" cy="879050"/>
      </dsp:txXfrm>
    </dsp:sp>
    <dsp:sp modelId="{B493D38F-38F3-4E62-900D-6249D362B1EB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44902-F7F2-446A-8125-91439F95F8D6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心理「疫」情→ 夜郎 川普</a:t>
          </a:r>
          <a:endParaRPr lang="zh-TW" altLang="en-US" sz="3300" kern="1200" dirty="0"/>
        </a:p>
      </dsp:txBody>
      <dsp:txXfrm>
        <a:off x="573335" y="3060764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87452-86A2-4CFF-89D5-E84C057A254D}">
      <dsp:nvSpPr>
        <dsp:cNvPr id="0" name=""/>
        <dsp:cNvSpPr/>
      </dsp:nvSpPr>
      <dsp:spPr>
        <a:xfrm>
          <a:off x="4586823" y="1001678"/>
          <a:ext cx="1341952" cy="134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609050-3798-4952-ADA1-FC665B1831D8}">
      <dsp:nvSpPr>
        <dsp:cNvPr id="0" name=""/>
        <dsp:cNvSpPr/>
      </dsp:nvSpPr>
      <dsp:spPr>
        <a:xfrm>
          <a:off x="4419079" y="0"/>
          <a:ext cx="1677440" cy="913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79" y="0"/>
        <a:ext cx="1677440" cy="913780"/>
      </dsp:txXfrm>
    </dsp:sp>
    <dsp:sp modelId="{384013DE-6251-44D5-9748-DABDBDA9B39E}">
      <dsp:nvSpPr>
        <dsp:cNvPr id="0" name=""/>
        <dsp:cNvSpPr/>
      </dsp:nvSpPr>
      <dsp:spPr>
        <a:xfrm>
          <a:off x="5022399" y="1253185"/>
          <a:ext cx="1341952" cy="1341952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4A0ED-B0A4-494E-921B-E88A8A31F5EA}">
      <dsp:nvSpPr>
        <dsp:cNvPr id="0" name=""/>
        <dsp:cNvSpPr/>
      </dsp:nvSpPr>
      <dsp:spPr>
        <a:xfrm>
          <a:off x="6463879" y="870267"/>
          <a:ext cx="1589654" cy="10008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哲學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63879" y="870267"/>
        <a:ext cx="1589654" cy="1000807"/>
      </dsp:txXfrm>
    </dsp:sp>
    <dsp:sp modelId="{B1091474-11E4-4054-AFEF-B33A42980ADA}">
      <dsp:nvSpPr>
        <dsp:cNvPr id="0" name=""/>
        <dsp:cNvSpPr/>
      </dsp:nvSpPr>
      <dsp:spPr>
        <a:xfrm>
          <a:off x="5022399" y="1756200"/>
          <a:ext cx="1341952" cy="1341952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9DF675-FDDE-4A60-865D-E352E6A3C262}">
      <dsp:nvSpPr>
        <dsp:cNvPr id="0" name=""/>
        <dsp:cNvSpPr/>
      </dsp:nvSpPr>
      <dsp:spPr>
        <a:xfrm>
          <a:off x="6463879" y="2362776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文化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63879" y="2362776"/>
        <a:ext cx="1589654" cy="1118293"/>
      </dsp:txXfrm>
    </dsp:sp>
    <dsp:sp modelId="{E7BDC51D-3455-4528-B554-75F2F6DBF51F}">
      <dsp:nvSpPr>
        <dsp:cNvPr id="0" name=""/>
        <dsp:cNvSpPr/>
      </dsp:nvSpPr>
      <dsp:spPr>
        <a:xfrm>
          <a:off x="4586823" y="2008142"/>
          <a:ext cx="1341952" cy="1341952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975B20-252F-4B71-B033-8C934285CABD}">
      <dsp:nvSpPr>
        <dsp:cNvPr id="0" name=""/>
        <dsp:cNvSpPr/>
      </dsp:nvSpPr>
      <dsp:spPr>
        <a:xfrm>
          <a:off x="4419079" y="3437557"/>
          <a:ext cx="1677440" cy="913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精神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9079" y="3437557"/>
        <a:ext cx="1677440" cy="913780"/>
      </dsp:txXfrm>
    </dsp:sp>
    <dsp:sp modelId="{6C4B450F-C9AA-4CC7-98C1-E6D2B47119D9}">
      <dsp:nvSpPr>
        <dsp:cNvPr id="0" name=""/>
        <dsp:cNvSpPr/>
      </dsp:nvSpPr>
      <dsp:spPr>
        <a:xfrm>
          <a:off x="4151248" y="1756200"/>
          <a:ext cx="1341952" cy="1341952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29BFE4-CABB-49A0-BB70-97EF8B6C7A34}">
      <dsp:nvSpPr>
        <dsp:cNvPr id="0" name=""/>
        <dsp:cNvSpPr/>
      </dsp:nvSpPr>
      <dsp:spPr>
        <a:xfrm>
          <a:off x="2462065" y="2362776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典範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62065" y="2362776"/>
        <a:ext cx="1589654" cy="1118293"/>
      </dsp:txXfrm>
    </dsp:sp>
    <dsp:sp modelId="{E0B1D4D7-94A9-4170-AC08-A846CF6D731C}">
      <dsp:nvSpPr>
        <dsp:cNvPr id="0" name=""/>
        <dsp:cNvSpPr/>
      </dsp:nvSpPr>
      <dsp:spPr>
        <a:xfrm>
          <a:off x="4151248" y="1253185"/>
          <a:ext cx="1341952" cy="1341952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351E77-A440-43AD-BF10-5D8CE933259F}">
      <dsp:nvSpPr>
        <dsp:cNvPr id="0" name=""/>
        <dsp:cNvSpPr/>
      </dsp:nvSpPr>
      <dsp:spPr>
        <a:xfrm>
          <a:off x="2462065" y="870267"/>
          <a:ext cx="1589654" cy="1118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62065" y="870267"/>
        <a:ext cx="1589654" cy="111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336C-AC97-48CA-8C02-9B4DED37509E}">
      <dsp:nvSpPr>
        <dsp:cNvPr id="0" name=""/>
        <dsp:cNvSpPr/>
      </dsp:nvSpPr>
      <dsp:spPr>
        <a:xfrm rot="5400000">
          <a:off x="2351651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A485-0DDE-4482-A4B8-B6358A742339}">
      <dsp:nvSpPr>
        <dsp:cNvPr id="0" name=""/>
        <dsp:cNvSpPr/>
      </dsp:nvSpPr>
      <dsp:spPr>
        <a:xfrm>
          <a:off x="2053759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  <a:endParaRPr lang="zh-TW" altLang="en-US" sz="5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8447" y="89618"/>
        <a:ext cx="1763416" cy="1195517"/>
      </dsp:txXfrm>
    </dsp:sp>
    <dsp:sp modelId="{038E9217-CA37-4C39-B2EA-587005D8D117}">
      <dsp:nvSpPr>
        <dsp:cNvPr id="0" name=""/>
        <dsp:cNvSpPr/>
      </dsp:nvSpPr>
      <dsp:spPr>
        <a:xfrm>
          <a:off x="3946551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始生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46551" y="151288"/>
        <a:ext cx="1376636" cy="1070837"/>
      </dsp:txXfrm>
    </dsp:sp>
    <dsp:sp modelId="{C3993ECA-E0EA-47B0-9A94-A448A20CE61A}">
      <dsp:nvSpPr>
        <dsp:cNvPr id="0" name=""/>
        <dsp:cNvSpPr/>
      </dsp:nvSpPr>
      <dsp:spPr>
        <a:xfrm rot="5400000">
          <a:off x="3920977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3B06-F303-4604-AC7B-46CBDBB90D89}">
      <dsp:nvSpPr>
        <dsp:cNvPr id="0" name=""/>
        <dsp:cNvSpPr/>
      </dsp:nvSpPr>
      <dsp:spPr>
        <a:xfrm>
          <a:off x="3623085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德</a:t>
          </a:r>
          <a:endParaRPr lang="zh-TW" altLang="en-US" sz="5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87773" y="1577910"/>
        <a:ext cx="1763416" cy="1195517"/>
      </dsp:txXfrm>
    </dsp:sp>
    <dsp:sp modelId="{9ACB1B41-5706-47C8-9EB9-F1AA4E8B02AC}">
      <dsp:nvSpPr>
        <dsp:cNvPr id="0" name=""/>
        <dsp:cNvSpPr/>
      </dsp:nvSpPr>
      <dsp:spPr>
        <a:xfrm>
          <a:off x="5515877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時實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15877" y="1639581"/>
        <a:ext cx="1376636" cy="1070837"/>
      </dsp:txXfrm>
    </dsp:sp>
    <dsp:sp modelId="{F806A3ED-4891-411F-BEDB-033CC4611B97}">
      <dsp:nvSpPr>
        <dsp:cNvPr id="0" name=""/>
        <dsp:cNvSpPr/>
      </dsp:nvSpPr>
      <dsp:spPr>
        <a:xfrm>
          <a:off x="5192411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亹</a:t>
          </a:r>
          <a:endParaRPr lang="zh-TW" altLang="en-US" sz="5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57099" y="3066202"/>
        <a:ext cx="1763416" cy="1195517"/>
      </dsp:txXfrm>
    </dsp:sp>
    <dsp:sp modelId="{4F4B1B3B-76C7-4E42-B300-BDEEC58FDE6F}">
      <dsp:nvSpPr>
        <dsp:cNvPr id="0" name=""/>
        <dsp:cNvSpPr/>
      </dsp:nvSpPr>
      <dsp:spPr>
        <a:xfrm>
          <a:off x="7085203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不息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85203" y="3127873"/>
        <a:ext cx="1376636" cy="1070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952C4-403B-4228-BE58-DED357F23C4E}">
      <dsp:nvSpPr>
        <dsp:cNvPr id="0" name=""/>
        <dsp:cNvSpPr/>
      </dsp:nvSpPr>
      <dsp:spPr>
        <a:xfrm rot="5400000">
          <a:off x="1110935" y="987930"/>
          <a:ext cx="1546756" cy="186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2F1D7-367C-424F-998B-20689B509D2C}">
      <dsp:nvSpPr>
        <dsp:cNvPr id="0" name=""/>
        <dsp:cNvSpPr/>
      </dsp:nvSpPr>
      <dsp:spPr>
        <a:xfrm>
          <a:off x="1466407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履和</a:t>
          </a:r>
          <a:endParaRPr lang="zh-TW" altLang="en-US" sz="5100" kern="1200" dirty="0"/>
        </a:p>
      </dsp:txBody>
      <dsp:txXfrm>
        <a:off x="1502816" y="36688"/>
        <a:ext cx="1998981" cy="1170261"/>
      </dsp:txXfrm>
    </dsp:sp>
    <dsp:sp modelId="{1A7C4A43-3DA1-41D7-975C-21D9E415109E}">
      <dsp:nvSpPr>
        <dsp:cNvPr id="0" name=""/>
        <dsp:cNvSpPr/>
      </dsp:nvSpPr>
      <dsp:spPr>
        <a:xfrm rot="5400000">
          <a:off x="1110935" y="2541780"/>
          <a:ext cx="1546756" cy="186461"/>
        </a:xfrm>
        <a:prstGeom prst="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098E8-BEA7-4649-8FF6-55BA41C9D0F4}">
      <dsp:nvSpPr>
        <dsp:cNvPr id="0" name=""/>
        <dsp:cNvSpPr/>
      </dsp:nvSpPr>
      <dsp:spPr>
        <a:xfrm>
          <a:off x="1466407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謙禮</a:t>
          </a:r>
          <a:endParaRPr lang="zh-TW" altLang="en-US" sz="5100" kern="1200" dirty="0">
            <a:solidFill>
              <a:srgbClr val="FF0000"/>
            </a:solidFill>
          </a:endParaRPr>
        </a:p>
      </dsp:txBody>
      <dsp:txXfrm>
        <a:off x="1502816" y="1590538"/>
        <a:ext cx="1998981" cy="1170261"/>
      </dsp:txXfrm>
    </dsp:sp>
    <dsp:sp modelId="{7E461546-CF8D-4719-B22D-29A9C8D21FE0}">
      <dsp:nvSpPr>
        <dsp:cNvPr id="0" name=""/>
        <dsp:cNvSpPr/>
      </dsp:nvSpPr>
      <dsp:spPr>
        <a:xfrm>
          <a:off x="1887860" y="3318704"/>
          <a:ext cx="2748400" cy="186461"/>
        </a:xfrm>
        <a:prstGeom prst="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4CFC-49FB-4C9C-8FA2-EB864A09FA26}">
      <dsp:nvSpPr>
        <dsp:cNvPr id="0" name=""/>
        <dsp:cNvSpPr/>
      </dsp:nvSpPr>
      <dsp:spPr>
        <a:xfrm>
          <a:off x="1466407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復知</a:t>
          </a:r>
          <a:endParaRPr lang="zh-TW" altLang="en-US" sz="5100" kern="1200" dirty="0"/>
        </a:p>
      </dsp:txBody>
      <dsp:txXfrm>
        <a:off x="1502816" y="3144387"/>
        <a:ext cx="1998981" cy="1170261"/>
      </dsp:txXfrm>
    </dsp:sp>
    <dsp:sp modelId="{4B3A8570-8062-49C4-82E7-92A902D7C527}">
      <dsp:nvSpPr>
        <dsp:cNvPr id="0" name=""/>
        <dsp:cNvSpPr/>
      </dsp:nvSpPr>
      <dsp:spPr>
        <a:xfrm rot="16200000">
          <a:off x="3866428" y="2541780"/>
          <a:ext cx="1546756" cy="186461"/>
        </a:xfrm>
        <a:prstGeom prst="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64F03-8AC1-410A-982A-695BF5F15FDF}">
      <dsp:nvSpPr>
        <dsp:cNvPr id="0" name=""/>
        <dsp:cNvSpPr/>
      </dsp:nvSpPr>
      <dsp:spPr>
        <a:xfrm>
          <a:off x="4221900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恆一</a:t>
          </a:r>
          <a:endParaRPr lang="zh-TW" altLang="en-US" sz="5100" kern="1200" dirty="0"/>
        </a:p>
      </dsp:txBody>
      <dsp:txXfrm>
        <a:off x="4258309" y="3144387"/>
        <a:ext cx="1998981" cy="1170261"/>
      </dsp:txXfrm>
    </dsp:sp>
    <dsp:sp modelId="{FD4899E5-9902-43BE-BE9D-D353F5F8E75C}">
      <dsp:nvSpPr>
        <dsp:cNvPr id="0" name=""/>
        <dsp:cNvSpPr/>
      </dsp:nvSpPr>
      <dsp:spPr>
        <a:xfrm rot="16200000">
          <a:off x="3866428" y="987930"/>
          <a:ext cx="1546756" cy="186461"/>
        </a:xfrm>
        <a:prstGeom prst="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DC32E-EAF8-45E0-A00F-DE3B71582BCE}">
      <dsp:nvSpPr>
        <dsp:cNvPr id="0" name=""/>
        <dsp:cNvSpPr/>
      </dsp:nvSpPr>
      <dsp:spPr>
        <a:xfrm>
          <a:off x="4221900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損遠</a:t>
          </a:r>
          <a:endParaRPr lang="zh-TW" altLang="en-US" sz="5100" kern="1200" dirty="0"/>
        </a:p>
      </dsp:txBody>
      <dsp:txXfrm>
        <a:off x="4258309" y="1590538"/>
        <a:ext cx="1998981" cy="1170261"/>
      </dsp:txXfrm>
    </dsp:sp>
    <dsp:sp modelId="{369E9BA0-2CCC-4ACA-ABC4-046A1004D58E}">
      <dsp:nvSpPr>
        <dsp:cNvPr id="0" name=""/>
        <dsp:cNvSpPr/>
      </dsp:nvSpPr>
      <dsp:spPr>
        <a:xfrm>
          <a:off x="4643353" y="211006"/>
          <a:ext cx="2748400" cy="186461"/>
        </a:xfrm>
        <a:prstGeom prst="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021B1-9CA1-4289-8729-20FFB7EB42E0}">
      <dsp:nvSpPr>
        <dsp:cNvPr id="0" name=""/>
        <dsp:cNvSpPr/>
      </dsp:nvSpPr>
      <dsp:spPr>
        <a:xfrm>
          <a:off x="4221900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益利</a:t>
          </a:r>
          <a:endParaRPr lang="zh-TW" altLang="en-US" sz="5100" kern="1200" dirty="0"/>
        </a:p>
      </dsp:txBody>
      <dsp:txXfrm>
        <a:off x="4258309" y="36688"/>
        <a:ext cx="1998981" cy="1170261"/>
      </dsp:txXfrm>
    </dsp:sp>
    <dsp:sp modelId="{F13934B6-3B8B-4B3D-A477-C8426BD020E0}">
      <dsp:nvSpPr>
        <dsp:cNvPr id="0" name=""/>
        <dsp:cNvSpPr/>
      </dsp:nvSpPr>
      <dsp:spPr>
        <a:xfrm rot="5400000">
          <a:off x="6621921" y="987930"/>
          <a:ext cx="1546756" cy="186461"/>
        </a:xfrm>
        <a:prstGeom prst="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63134-BE2C-45AE-921C-39142291B2E0}">
      <dsp:nvSpPr>
        <dsp:cNvPr id="0" name=""/>
        <dsp:cNvSpPr/>
      </dsp:nvSpPr>
      <dsp:spPr>
        <a:xfrm>
          <a:off x="6977393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困寡</a:t>
          </a:r>
          <a:endParaRPr lang="zh-TW" altLang="en-US" sz="5100" kern="1200" dirty="0"/>
        </a:p>
      </dsp:txBody>
      <dsp:txXfrm>
        <a:off x="7013802" y="36688"/>
        <a:ext cx="1998981" cy="1170261"/>
      </dsp:txXfrm>
    </dsp:sp>
    <dsp:sp modelId="{7FA95018-494E-41DC-A263-F445A9D05CB4}">
      <dsp:nvSpPr>
        <dsp:cNvPr id="0" name=""/>
        <dsp:cNvSpPr/>
      </dsp:nvSpPr>
      <dsp:spPr>
        <a:xfrm rot="5400000">
          <a:off x="6621921" y="2541780"/>
          <a:ext cx="1546756" cy="18646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DC5A2-3E97-435F-BD5E-BEF5CFF092B3}">
      <dsp:nvSpPr>
        <dsp:cNvPr id="0" name=""/>
        <dsp:cNvSpPr/>
      </dsp:nvSpPr>
      <dsp:spPr>
        <a:xfrm>
          <a:off x="6977393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井辯</a:t>
          </a:r>
          <a:endParaRPr lang="zh-TW" altLang="en-US" sz="5100" kern="1200" dirty="0"/>
        </a:p>
      </dsp:txBody>
      <dsp:txXfrm>
        <a:off x="7013802" y="1590538"/>
        <a:ext cx="1998981" cy="1170261"/>
      </dsp:txXfrm>
    </dsp:sp>
    <dsp:sp modelId="{07A72D7A-EEA0-4C16-9A57-F87932F6F74C}">
      <dsp:nvSpPr>
        <dsp:cNvPr id="0" name=""/>
        <dsp:cNvSpPr/>
      </dsp:nvSpPr>
      <dsp:spPr>
        <a:xfrm>
          <a:off x="6977393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巽權</a:t>
          </a:r>
          <a:endParaRPr lang="zh-TW" altLang="en-US" sz="5100" kern="1200" dirty="0"/>
        </a:p>
      </dsp:txBody>
      <dsp:txXfrm>
        <a:off x="7013802" y="3144387"/>
        <a:ext cx="1998981" cy="117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84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72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30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81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37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33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2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38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39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9236-85C1-4E08-B205-B009EF199650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90FD-D1F3-4AF3-B12B-D768AC80AA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一穀藏天下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企業防疫之道</a:t>
            </a:r>
            <a:endParaRPr lang="zh-TW" altLang="en-US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36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最新AI疫情地圖：8大新冠病毒變種台灣8種全中！ 輸入地名，就知道誰攻陷你的城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3" y="1825625"/>
            <a:ext cx="649453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0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全球新冠病毒分為8大類。製圖：許鈺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44" y="1825625"/>
            <a:ext cx="5569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33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031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企業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的「疫」情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002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42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打造愛與利他的社會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歲的吳美君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/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外帶外送看這裡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PO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文原則是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願意親自撰寫文案推薦給更多人，只要你的餐廳產品內容及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優質的，就沒問題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免費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幫你宣傳。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http://www.goodnews.org.tw/pic/20081202/img_2008120313531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215356"/>
            <a:ext cx="238125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86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                                                                                            Greenpeace / </a:t>
            </a:r>
            <a:r>
              <a:rPr lang="en-US" altLang="zh-TW" b="1" dirty="0"/>
              <a:t>Rex </a:t>
            </a:r>
            <a:r>
              <a:rPr lang="en-US" altLang="zh-TW" b="1" dirty="0" err="1"/>
              <a:t>Weyler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顯示，在基本需求獲得滿足之後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高的收入和消費並不一定會提供更多的幸福感，反之常會引發更多壓力與焦慮感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50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年前開啟深層生態運動（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deep ecology movement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）的阿恩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那斯（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Arne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Naess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這樣形容：「更富足的生活，更簡單的手段。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時候使用選項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C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我們的生活方式和經濟體系了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355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一粒米的故事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</a:rPr>
              <a:t>The Story of Life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728000"/>
            <a:ext cx="7200000" cy="4788000"/>
          </a:xfrm>
        </p:spPr>
      </p:pic>
    </p:spTree>
    <p:extLst>
      <p:ext uri="{BB962C8B-B14F-4D97-AF65-F5344CB8AC3E}">
        <p14:creationId xmlns:p14="http://schemas.microsoft.com/office/powerpoint/2010/main" val="68204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727999"/>
            <a:ext cx="8893957" cy="4320000"/>
          </a:xfrm>
        </p:spPr>
      </p:pic>
    </p:spTree>
    <p:extLst>
      <p:ext uri="{BB962C8B-B14F-4D97-AF65-F5344CB8AC3E}">
        <p14:creationId xmlns:p14="http://schemas.microsoft.com/office/powerpoint/2010/main" val="301336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30" y="1825625"/>
            <a:ext cx="419234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73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分享大綱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企業的「疫」情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一粒米的故事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企業永續發展的種籽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與「狼」共舞 與「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」共生 與「癌」共存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追求「唯一」的无限利益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616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易經・說卦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天地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位，山澤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氣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                    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風相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，水火不相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，八卦相錯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                        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以動之，風以散之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                    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以潤之，日以烜之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                   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以止之，兌以說之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                      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之，坤以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62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後天八卦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08" y="1600201"/>
            <a:ext cx="436058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84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易經・說卦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帝出乎震，齊乎巽，相見乎離，致役乎坤，說言乎兌，戰乎乾，勞乎坎，成言乎艮。萬物出乎震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乎巽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也者、言萬物之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絜齊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也。離也者、明也，萬物皆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相見。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聖人南面而聽天下，嚮明而治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取諸此也。坤也者、地也，萬物皆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曰：致役乎坤。兌、正秋也，萬物之所說也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                  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曰：說言乎兌。戰乎乾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陰陽相薄也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                       坎者，勞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卦也，萬物之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也，故曰：勞乎坎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                     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之所成終而所成始也。故曰：成言乎艮。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23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企業永續發展的種籽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</a:rPr>
              <a:t>Meme of Sustainability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7668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05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永續發展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的基因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52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85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・繫辭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易之興也，其於中古乎，作易者，其有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乎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是故，履，德之基也；謙，德之柄也；復，德之本也；恆，德之固也；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損，德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也；益，德之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也；困，德之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也；井，德之地也；巽，德之制也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履，和而至；謙，尊而光；復，小而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於物；恆，雜而不厭；損，先難而後易；益，長裕而不設；困，窮而通；井，居其所而遷，巽，稱而隱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履以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，謙以制禮，復以自知，恆以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，損以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，益以興利，困以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寡怨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，井以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義，巽以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294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易經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九卦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21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「狼」共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與「疫」共生 與「癌」共存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《搜索者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《小巨人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《阿凡達》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 descr="https://i2.kknews.cc/SIG=1m8a32u/2rp800032049rn9r92n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63" y="1825625"/>
            <a:ext cx="583827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24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http://www.scimonth.com.tw/upload/%e5%b0%81%e9%9d%a2%e6%95%85%e4%ba%8b1%e9%87%8d%e7%b9%aa%e5%9c%96-0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12" y="1825625"/>
            <a:ext cx="630017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97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追求「唯一」的无限利益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</a:rPr>
              <a:t>The Infinite Wellbeing in Quest for Unique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0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74" y="1728000"/>
            <a:ext cx="3384581" cy="4500000"/>
          </a:xfrm>
        </p:spPr>
      </p:pic>
      <p:pic>
        <p:nvPicPr>
          <p:cNvPr id="8" name="內容版面配置區 7"/>
          <p:cNvPicPr preferRelativeResize="0"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3" y="1728000"/>
            <a:ext cx="6840000" cy="4572000"/>
          </a:xfrm>
        </p:spPr>
      </p:pic>
    </p:spTree>
    <p:extLst>
      <p:ext uri="{BB962C8B-B14F-4D97-AF65-F5344CB8AC3E}">
        <p14:creationId xmlns:p14="http://schemas.microsoft.com/office/powerpoint/2010/main" val="1301930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感謝</a:t>
            </a:r>
          </a:p>
        </p:txBody>
      </p:sp>
      <p:pic>
        <p:nvPicPr>
          <p:cNvPr id="4" name="Picture 2" descr="H:\151230\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002" y="1799999"/>
            <a:ext cx="5160665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2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當病毒結合了與自身吻合的接受器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藉由細胞的胞吞作用（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endocytosis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感染細胞。在被感染的細胞中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病毒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顆粒裡的正股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RNA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會釋放到細胞質中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細胞中的蛋白質合成系統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合成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病毒複製時所需的蛋白冠狀病毒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902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http://www.scimonth.com.tw/upload/%e5%b0%81%e9%9d%a2%e6%95%85%e4%ba%8b1%e9%87%8d%e7%b9%aa%e5%9c%96-0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47" y="1825625"/>
            <a:ext cx="635630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83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病毒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蛋白質除了會複製更多病毒的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RNA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基因組外，也會轉錄出一系列較小片段的次基因體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信使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核糖核酸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subgenomic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mRNA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mRNA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也會利用細胞的蛋白質合成系統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做出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病毒結構所需的棘、膜、套膜和核鞘蛋白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，新合成的病毒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RNA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與病毒結構蛋白質在細胞內質網（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endoplasmic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reticulum,ER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）、高基氏體（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Golgi apparatus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）系統中組裝後傳送至細胞膜，新的病毒便釋放到細胞外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92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病毒面前人人平等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 descr="https://as.chdev.tw/web/article/8/4/4/82939bd9-4ee1-4a7f-a409-fcabe69f117715809836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天涯若比鄰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 descr="https://as.chdev.tw/web/article/7/0/4/77b793a7-0bb8-41d0-8e67-4e21f9bfa1b315809832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81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企業的「疫」情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</a:rPr>
              <a:t>The Pandemic Ecosystem of Business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3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976</Words>
  <Application>Microsoft Office PowerPoint</Application>
  <PresentationFormat>寬螢幕</PresentationFormat>
  <Paragraphs>63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Calibri Light</vt:lpstr>
      <vt:lpstr>Office 佈景主題</vt:lpstr>
      <vt:lpstr>一穀藏天下</vt:lpstr>
      <vt:lpstr>分享大綱</vt:lpstr>
      <vt:lpstr>PowerPoint 簡報</vt:lpstr>
      <vt:lpstr>PowerPoint 簡報</vt:lpstr>
      <vt:lpstr>PowerPoint 簡報</vt:lpstr>
      <vt:lpstr>PowerPoint 簡報</vt:lpstr>
      <vt:lpstr>病毒面前人人平等</vt:lpstr>
      <vt:lpstr>天涯若比鄰</vt:lpstr>
      <vt:lpstr>企業的「疫」情 </vt:lpstr>
      <vt:lpstr>PowerPoint 簡報</vt:lpstr>
      <vt:lpstr>PowerPoint 簡報</vt:lpstr>
      <vt:lpstr>PowerPoint 簡報</vt:lpstr>
      <vt:lpstr>                                                            企業的「疫」情 </vt:lpstr>
      <vt:lpstr>打造愛與利他的社會</vt:lpstr>
      <vt:lpstr>                                                                                            Greenpeace / Rex Weyler </vt:lpstr>
      <vt:lpstr>一粒米的故事 </vt:lpstr>
      <vt:lpstr>PowerPoint 簡報</vt:lpstr>
      <vt:lpstr>PowerPoint 簡報</vt:lpstr>
      <vt:lpstr>先天八卦</vt:lpstr>
      <vt:lpstr>《易經・說卦》</vt:lpstr>
      <vt:lpstr>後天八卦</vt:lpstr>
      <vt:lpstr>《易經・說卦》</vt:lpstr>
      <vt:lpstr>企業永續發展的種籽 </vt:lpstr>
      <vt:lpstr>PowerPoint 簡報</vt:lpstr>
      <vt:lpstr>永續發展的基因</vt:lpstr>
      <vt:lpstr>《易經・繫辭》</vt:lpstr>
      <vt:lpstr>《易經》的憂患九卦</vt:lpstr>
      <vt:lpstr>                                                     與「狼」共舞</vt:lpstr>
      <vt:lpstr>《搜索者》 《小巨人》 《阿凡達》</vt:lpstr>
      <vt:lpstr>追求「唯一」的无限利益 </vt:lpstr>
      <vt:lpstr>PowerPoint 簡報</vt:lpstr>
      <vt:lpstr>感謝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Hermes Go</dc:creator>
  <cp:lastModifiedBy>Hermes Go</cp:lastModifiedBy>
  <cp:revision>23</cp:revision>
  <dcterms:created xsi:type="dcterms:W3CDTF">2020-06-04T13:07:04Z</dcterms:created>
  <dcterms:modified xsi:type="dcterms:W3CDTF">2020-06-07T13:48:48Z</dcterms:modified>
</cp:coreProperties>
</file>